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24.jpg" ContentType="image/png"/>
  <Override PartName="/ppt/media/image25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2"/>
  </p:sldMasterIdLst>
  <p:notesMasterIdLst>
    <p:notesMasterId r:id="rId30"/>
  </p:notesMasterIdLst>
  <p:handoutMasterIdLst>
    <p:handoutMasterId r:id="rId31"/>
  </p:handoutMasterIdLst>
  <p:sldIdLst>
    <p:sldId id="257" r:id="rId3"/>
    <p:sldId id="263" r:id="rId4"/>
    <p:sldId id="272" r:id="rId5"/>
    <p:sldId id="288" r:id="rId6"/>
    <p:sldId id="283" r:id="rId7"/>
    <p:sldId id="285" r:id="rId8"/>
    <p:sldId id="286" r:id="rId9"/>
    <p:sldId id="287" r:id="rId10"/>
    <p:sldId id="273" r:id="rId11"/>
    <p:sldId id="259" r:id="rId12"/>
    <p:sldId id="271" r:id="rId13"/>
    <p:sldId id="275" r:id="rId14"/>
    <p:sldId id="281" r:id="rId15"/>
    <p:sldId id="277" r:id="rId16"/>
    <p:sldId id="278" r:id="rId17"/>
    <p:sldId id="289" r:id="rId18"/>
    <p:sldId id="284" r:id="rId19"/>
    <p:sldId id="279" r:id="rId20"/>
    <p:sldId id="282" r:id="rId21"/>
    <p:sldId id="269" r:id="rId22"/>
    <p:sldId id="264" r:id="rId23"/>
    <p:sldId id="260" r:id="rId24"/>
    <p:sldId id="270" r:id="rId25"/>
    <p:sldId id="266" r:id="rId26"/>
    <p:sldId id="265" r:id="rId27"/>
    <p:sldId id="267" r:id="rId28"/>
    <p:sldId id="268" r:id="rId29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vsnitt" id="{AD5975AE-1EBB-44B0-A5C2-DA05F92231F0}">
          <p14:sldIdLst>
            <p14:sldId id="257"/>
          </p14:sldIdLst>
        </p14:section>
        <p14:section name="Presentation av gruppen och planering" id="{93B1D5D2-55E3-4A3F-A0F8-5F8FDE7A38C9}">
          <p14:sldIdLst>
            <p14:sldId id="263"/>
            <p14:sldId id="272"/>
            <p14:sldId id="288"/>
            <p14:sldId id="283"/>
            <p14:sldId id="285"/>
            <p14:sldId id="286"/>
            <p14:sldId id="287"/>
            <p14:sldId id="273"/>
          </p14:sldIdLst>
        </p14:section>
        <p14:section name="Demo" id="{12D7A8E6-3122-4540-A21E-35FB7553F2B6}">
          <p14:sldIdLst>
            <p14:sldId id="259"/>
            <p14:sldId id="271"/>
          </p14:sldIdLst>
        </p14:section>
        <p14:section name="Kodgenomgång" id="{D5D2D4F2-12E0-4772-8A8A-6135A3B846C5}">
          <p14:sldIdLst>
            <p14:sldId id="275"/>
            <p14:sldId id="281"/>
            <p14:sldId id="277"/>
            <p14:sldId id="278"/>
            <p14:sldId id="289"/>
            <p14:sldId id="284"/>
            <p14:sldId id="279"/>
            <p14:sldId id="282"/>
          </p14:sldIdLst>
        </p14:section>
        <p14:section name="Namnlöst avsnitt" id="{AA82FF9E-BDA8-4DCD-BD5B-A39A4DAFE053}">
          <p14:sldIdLst>
            <p14:sldId id="269"/>
            <p14:sldId id="264"/>
            <p14:sldId id="260"/>
            <p14:sldId id="270"/>
            <p14:sldId id="266"/>
            <p14:sldId id="265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2424" autoAdjust="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notesViewPr>
    <p:cSldViewPr snapToGrid="0">
      <p:cViewPr varScale="1">
        <p:scale>
          <a:sx n="57" d="100"/>
          <a:sy n="57" d="100"/>
        </p:scale>
        <p:origin x="2790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502359-E29E-4A2D-ACAC-4DCAC351BAD4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AE76108-91FB-44D8-8A89-B8E208F7E5CA}">
      <dgm:prSet phldrT="[Text]" custT="1"/>
      <dgm:spPr/>
      <dgm:t>
        <a:bodyPr/>
        <a:lstStyle/>
        <a:p>
          <a:pPr algn="ctr" defTabSz="457200">
            <a:buNone/>
          </a:pPr>
          <a:r>
            <a:rPr lang="sv-SE" sz="2100" noProof="0" dirty="0" smtClean="0"/>
            <a:t>[Fullständigt namn] Ordförande, VD</a:t>
          </a:r>
          <a:endParaRPr lang="sv-SE" sz="2100" noProof="0" dirty="0"/>
        </a:p>
      </dgm:t>
    </dgm:pt>
    <dgm:pt modelId="{FB6FE0FF-6322-4547-93AB-8311BC623C08}" type="parTrans" cxnId="{14EE8AC3-0110-4526-90CC-06B68394D9E2}">
      <dgm:prSet/>
      <dgm:spPr/>
      <dgm:t>
        <a:bodyPr/>
        <a:lstStyle/>
        <a:p>
          <a:endParaRPr lang="en-US"/>
        </a:p>
      </dgm:t>
    </dgm:pt>
    <dgm:pt modelId="{0D0D4CAD-4648-4F86-96D2-249E348C9951}" type="sibTrans" cxnId="{14EE8AC3-0110-4526-90CC-06B68394D9E2}">
      <dgm:prSet/>
      <dgm:spPr/>
      <dgm:t>
        <a:bodyPr/>
        <a:lstStyle/>
        <a:p>
          <a:endParaRPr lang="en-US"/>
        </a:p>
      </dgm:t>
    </dgm:pt>
    <dgm:pt modelId="{5F5A6335-6630-4D71-8A8D-82747DBEDD02}" type="asst">
      <dgm:prSet phldrT="[Text]"/>
      <dgm:spPr/>
      <dgm:t>
        <a:bodyPr/>
        <a:lstStyle/>
        <a:p>
          <a:pPr algn="ctr" defTabSz="457200">
            <a:buNone/>
          </a:pPr>
          <a:r>
            <a:rPr lang="sv-SE" sz="1800" b="0" i="0" noProof="0" dirty="0" smtClean="0">
              <a:latin typeface="Century Gothic"/>
              <a:ea typeface="+mn-ea"/>
              <a:cs typeface="+mn-cs"/>
            </a:rPr>
            <a:t>[Fullständigt namn] Vice VD</a:t>
          </a:r>
          <a:endParaRPr lang="sv-SE" sz="1800" b="0" i="0" noProof="0" dirty="0">
            <a:latin typeface="Century Gothic"/>
            <a:ea typeface="+mn-ea"/>
            <a:cs typeface="+mn-cs"/>
          </a:endParaRPr>
        </a:p>
      </dgm:t>
    </dgm:pt>
    <dgm:pt modelId="{1D68A030-C6F3-413B-8622-5590D9ED1D15}" type="parTrans" cxnId="{D9315502-9429-4195-A4A9-CF2CAF046280}">
      <dgm:prSet/>
      <dgm:spPr/>
      <dgm:t>
        <a:bodyPr/>
        <a:lstStyle/>
        <a:p>
          <a:endParaRPr lang="sv-SE" noProof="0" dirty="0"/>
        </a:p>
      </dgm:t>
    </dgm:pt>
    <dgm:pt modelId="{A1EBADD5-FED1-449B-BA17-8D2135A730AD}" type="sibTrans" cxnId="{D9315502-9429-4195-A4A9-CF2CAF046280}">
      <dgm:prSet/>
      <dgm:spPr/>
      <dgm:t>
        <a:bodyPr/>
        <a:lstStyle/>
        <a:p>
          <a:endParaRPr lang="en-US"/>
        </a:p>
      </dgm:t>
    </dgm:pt>
    <dgm:pt modelId="{9C3EAEEF-C270-4551-B717-002B7258BE62}" type="asst">
      <dgm:prSet phldrT="[Text]"/>
      <dgm:spPr/>
      <dgm:t>
        <a:bodyPr/>
        <a:lstStyle/>
        <a:p>
          <a:pPr algn="ctr" defTabSz="457200">
            <a:buNone/>
          </a:pPr>
          <a:r>
            <a:rPr lang="sv-SE" sz="1800" b="0" i="0" noProof="0" dirty="0" smtClean="0">
              <a:latin typeface="Century Gothic"/>
              <a:ea typeface="+mn-ea"/>
              <a:cs typeface="+mn-cs"/>
            </a:rPr>
            <a:t>[Fullständigt namn] Vice VD</a:t>
          </a:r>
          <a:endParaRPr lang="sv-SE" sz="1800" b="0" i="0" noProof="0" dirty="0">
            <a:latin typeface="Century Gothic"/>
            <a:ea typeface="+mn-ea"/>
            <a:cs typeface="+mn-cs"/>
          </a:endParaRPr>
        </a:p>
      </dgm:t>
    </dgm:pt>
    <dgm:pt modelId="{18F7FD5D-1C01-4166-B0F4-682A0F50265B}" type="parTrans" cxnId="{F30018D1-4F3C-437E-8231-28A174D21A74}">
      <dgm:prSet/>
      <dgm:spPr/>
      <dgm:t>
        <a:bodyPr/>
        <a:lstStyle/>
        <a:p>
          <a:endParaRPr lang="sv-SE" noProof="0" dirty="0"/>
        </a:p>
      </dgm:t>
    </dgm:pt>
    <dgm:pt modelId="{6FBDC2F0-6216-4109-A300-07D6F209AA66}" type="sibTrans" cxnId="{F30018D1-4F3C-437E-8231-28A174D21A74}">
      <dgm:prSet/>
      <dgm:spPr/>
      <dgm:t>
        <a:bodyPr/>
        <a:lstStyle/>
        <a:p>
          <a:endParaRPr lang="en-US"/>
        </a:p>
      </dgm:t>
    </dgm:pt>
    <dgm:pt modelId="{2866B383-62A2-4912-AC9F-124B2D3AECA7}" type="asst">
      <dgm:prSet phldrT="[Text]"/>
      <dgm:spPr/>
      <dgm:t>
        <a:bodyPr/>
        <a:lstStyle/>
        <a:p>
          <a:pPr algn="ctr" defTabSz="457200">
            <a:buNone/>
          </a:pPr>
          <a:r>
            <a:rPr lang="sv-SE" sz="1800" b="0" i="0" noProof="0" dirty="0" smtClean="0">
              <a:latin typeface="Century Gothic"/>
              <a:ea typeface="+mn-ea"/>
              <a:cs typeface="+mn-cs"/>
            </a:rPr>
            <a:t>[Fullständigt namn] Chef </a:t>
          </a:r>
          <a:endParaRPr lang="sv-SE" sz="1800" b="0" i="0" noProof="0" dirty="0">
            <a:latin typeface="Century Gothic"/>
            <a:ea typeface="+mn-ea"/>
            <a:cs typeface="+mn-cs"/>
          </a:endParaRPr>
        </a:p>
      </dgm:t>
    </dgm:pt>
    <dgm:pt modelId="{A570EF85-1F31-4BF3-8CA6-365F0F21A542}" type="parTrans" cxnId="{19C324B7-6145-40F5-B47C-9DE86921A49F}">
      <dgm:prSet/>
      <dgm:spPr/>
      <dgm:t>
        <a:bodyPr/>
        <a:lstStyle/>
        <a:p>
          <a:endParaRPr lang="sv-SE" noProof="0" dirty="0"/>
        </a:p>
      </dgm:t>
    </dgm:pt>
    <dgm:pt modelId="{B5E336F6-EFD2-4469-B712-F16F31580230}" type="sibTrans" cxnId="{19C324B7-6145-40F5-B47C-9DE86921A49F}">
      <dgm:prSet/>
      <dgm:spPr/>
      <dgm:t>
        <a:bodyPr/>
        <a:lstStyle/>
        <a:p>
          <a:endParaRPr lang="en-US"/>
        </a:p>
      </dgm:t>
    </dgm:pt>
    <dgm:pt modelId="{DE1351FC-366C-4273-A111-DC947E8A830B}" type="asst">
      <dgm:prSet phldrT="[Text]"/>
      <dgm:spPr/>
      <dgm:t>
        <a:bodyPr/>
        <a:lstStyle/>
        <a:p>
          <a:pPr algn="ctr" defTabSz="457200">
            <a:buNone/>
          </a:pPr>
          <a:r>
            <a:rPr lang="sv-SE" sz="1800" b="0" i="0" noProof="0" dirty="0" smtClean="0">
              <a:latin typeface="Century Gothic"/>
              <a:ea typeface="+mn-ea"/>
              <a:cs typeface="+mn-cs"/>
            </a:rPr>
            <a:t>[Fullständigt namn] Chef </a:t>
          </a:r>
          <a:endParaRPr lang="sv-SE" sz="1800" b="0" i="0" noProof="0" dirty="0">
            <a:latin typeface="Century Gothic"/>
            <a:ea typeface="+mn-ea"/>
            <a:cs typeface="+mn-cs"/>
          </a:endParaRPr>
        </a:p>
      </dgm:t>
    </dgm:pt>
    <dgm:pt modelId="{6D4DE3A9-598B-4441-BDA6-9B286F8B9ADD}" type="parTrans" cxnId="{F2A4967A-5CC5-45A9-A79B-0C19430F09B4}">
      <dgm:prSet/>
      <dgm:spPr/>
      <dgm:t>
        <a:bodyPr/>
        <a:lstStyle/>
        <a:p>
          <a:endParaRPr lang="sv-SE" noProof="0" dirty="0"/>
        </a:p>
      </dgm:t>
    </dgm:pt>
    <dgm:pt modelId="{DDEB2D0A-9FE5-451E-BE3B-C958B117F53A}" type="sibTrans" cxnId="{F2A4967A-5CC5-45A9-A79B-0C19430F09B4}">
      <dgm:prSet/>
      <dgm:spPr/>
      <dgm:t>
        <a:bodyPr/>
        <a:lstStyle/>
        <a:p>
          <a:endParaRPr lang="en-US"/>
        </a:p>
      </dgm:t>
    </dgm:pt>
    <dgm:pt modelId="{C090A8F0-5230-4E6C-A0E9-6959D7DC2D1A}" type="asst">
      <dgm:prSet phldrT="[Text]"/>
      <dgm:spPr/>
      <dgm:t>
        <a:bodyPr/>
        <a:lstStyle/>
        <a:p>
          <a:pPr algn="ctr" defTabSz="457200">
            <a:buNone/>
          </a:pPr>
          <a:r>
            <a:rPr lang="sv-SE" sz="1800" b="0" i="0" noProof="0" dirty="0" smtClean="0">
              <a:latin typeface="Century Gothic"/>
              <a:ea typeface="+mn-ea"/>
              <a:cs typeface="+mn-cs"/>
            </a:rPr>
            <a:t>[Fullständigt namn] Chef </a:t>
          </a:r>
          <a:endParaRPr lang="sv-SE" sz="1800" b="0" i="0" noProof="0" dirty="0">
            <a:latin typeface="Century Gothic"/>
            <a:ea typeface="+mn-ea"/>
            <a:cs typeface="+mn-cs"/>
          </a:endParaRPr>
        </a:p>
      </dgm:t>
    </dgm:pt>
    <dgm:pt modelId="{4D3EC4EC-3C77-46A0-81E9-A5426E8F9477}" type="parTrans" cxnId="{EAD14E24-4C12-49BB-9C7C-AE27B6BB681E}">
      <dgm:prSet/>
      <dgm:spPr/>
      <dgm:t>
        <a:bodyPr/>
        <a:lstStyle/>
        <a:p>
          <a:endParaRPr lang="sv-SE" noProof="0" dirty="0"/>
        </a:p>
      </dgm:t>
    </dgm:pt>
    <dgm:pt modelId="{C4D96458-F556-4F1B-8D40-6DE839F69941}" type="sibTrans" cxnId="{EAD14E24-4C12-49BB-9C7C-AE27B6BB681E}">
      <dgm:prSet/>
      <dgm:spPr/>
      <dgm:t>
        <a:bodyPr/>
        <a:lstStyle/>
        <a:p>
          <a:endParaRPr lang="en-US"/>
        </a:p>
      </dgm:t>
    </dgm:pt>
    <dgm:pt modelId="{24BE58B0-E455-4498-9ABD-FB91A86DAEB4}" type="asst">
      <dgm:prSet phldrT="[Text]"/>
      <dgm:spPr/>
      <dgm:t>
        <a:bodyPr/>
        <a:lstStyle/>
        <a:p>
          <a:pPr algn="ctr" defTabSz="457200">
            <a:buNone/>
          </a:pPr>
          <a:r>
            <a:rPr lang="sv-SE" sz="1800" b="0" i="0" noProof="0" dirty="0" smtClean="0">
              <a:latin typeface="Century Gothic"/>
              <a:ea typeface="+mn-ea"/>
              <a:cs typeface="+mn-cs"/>
            </a:rPr>
            <a:t>[Fullständigt namn] Chef </a:t>
          </a:r>
          <a:endParaRPr lang="sv-SE" sz="1800" b="0" i="0" noProof="0" dirty="0">
            <a:latin typeface="Century Gothic"/>
            <a:ea typeface="+mn-ea"/>
            <a:cs typeface="+mn-cs"/>
          </a:endParaRPr>
        </a:p>
      </dgm:t>
    </dgm:pt>
    <dgm:pt modelId="{2E165D0A-6580-4617-BC8B-4CF288B94908}" type="parTrans" cxnId="{1E0C22A1-98D7-4BF6-9C31-3FEE71245D28}">
      <dgm:prSet/>
      <dgm:spPr/>
      <dgm:t>
        <a:bodyPr/>
        <a:lstStyle/>
        <a:p>
          <a:endParaRPr lang="sv-SE" noProof="0" dirty="0"/>
        </a:p>
      </dgm:t>
    </dgm:pt>
    <dgm:pt modelId="{9351FF79-9D11-4376-9C71-5A63D54FD4DA}" type="sibTrans" cxnId="{1E0C22A1-98D7-4BF6-9C31-3FEE71245D28}">
      <dgm:prSet/>
      <dgm:spPr/>
      <dgm:t>
        <a:bodyPr/>
        <a:lstStyle/>
        <a:p>
          <a:endParaRPr lang="en-US"/>
        </a:p>
      </dgm:t>
    </dgm:pt>
    <dgm:pt modelId="{24932D62-51B8-4D71-A5FA-4BD57552139C}" type="pres">
      <dgm:prSet presAssocID="{78502359-E29E-4A2D-ACAC-4DCAC351BAD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3487077-536E-4911-8464-54721A48DE05}" type="pres">
      <dgm:prSet presAssocID="{1AE76108-91FB-44D8-8A89-B8E208F7E5CA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42D541C-5030-4F91-A070-844941CA9444}" type="pres">
      <dgm:prSet presAssocID="{1AE76108-91FB-44D8-8A89-B8E208F7E5CA}" presName="rootComposite1" presStyleCnt="0"/>
      <dgm:spPr/>
      <dgm:t>
        <a:bodyPr/>
        <a:lstStyle/>
        <a:p>
          <a:endParaRPr lang="en-US"/>
        </a:p>
      </dgm:t>
    </dgm:pt>
    <dgm:pt modelId="{B4F9536A-212F-4EE6-8E36-1F7330E5587D}" type="pres">
      <dgm:prSet presAssocID="{1AE76108-91FB-44D8-8A89-B8E208F7E5CA}" presName="rootText1" presStyleLbl="node0" presStyleIdx="0" presStyleCnt="1" custScaleX="11134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EA89FA-F4C3-4343-B0EA-03CE8E80571B}" type="pres">
      <dgm:prSet presAssocID="{1AE76108-91FB-44D8-8A89-B8E208F7E5CA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1F0577B-7768-4685-A52C-86010901C5D7}" type="pres">
      <dgm:prSet presAssocID="{1AE76108-91FB-44D8-8A89-B8E208F7E5CA}" presName="hierChild2" presStyleCnt="0"/>
      <dgm:spPr/>
      <dgm:t>
        <a:bodyPr/>
        <a:lstStyle/>
        <a:p>
          <a:endParaRPr lang="en-US"/>
        </a:p>
      </dgm:t>
    </dgm:pt>
    <dgm:pt modelId="{53425F9F-A766-4F4F-BE7E-8967A57E25F5}" type="pres">
      <dgm:prSet presAssocID="{1AE76108-91FB-44D8-8A89-B8E208F7E5CA}" presName="hierChild3" presStyleCnt="0"/>
      <dgm:spPr/>
      <dgm:t>
        <a:bodyPr/>
        <a:lstStyle/>
        <a:p>
          <a:endParaRPr lang="en-US"/>
        </a:p>
      </dgm:t>
    </dgm:pt>
    <dgm:pt modelId="{68C4EFF2-445F-4267-8276-3476572E2322}" type="pres">
      <dgm:prSet presAssocID="{1D68A030-C6F3-413B-8622-5590D9ED1D15}" presName="Name111" presStyleLbl="parChTrans1D2" presStyleIdx="0" presStyleCnt="2"/>
      <dgm:spPr/>
      <dgm:t>
        <a:bodyPr/>
        <a:lstStyle/>
        <a:p>
          <a:endParaRPr lang="en-US"/>
        </a:p>
      </dgm:t>
    </dgm:pt>
    <dgm:pt modelId="{AF728B47-EBAB-4EC6-904A-07F266E4DACA}" type="pres">
      <dgm:prSet presAssocID="{5F5A6335-6630-4D71-8A8D-82747DBEDD02}" presName="hierRoot3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D5351A4-1354-47FA-ABA6-EE4079D952E3}" type="pres">
      <dgm:prSet presAssocID="{5F5A6335-6630-4D71-8A8D-82747DBEDD02}" presName="rootComposite3" presStyleCnt="0"/>
      <dgm:spPr/>
      <dgm:t>
        <a:bodyPr/>
        <a:lstStyle/>
        <a:p>
          <a:endParaRPr lang="en-US"/>
        </a:p>
      </dgm:t>
    </dgm:pt>
    <dgm:pt modelId="{940E95D1-7142-4E02-A0BE-B91C30369A64}" type="pres">
      <dgm:prSet presAssocID="{5F5A6335-6630-4D71-8A8D-82747DBEDD02}" presName="rootText3" presStyleLbl="asst1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9A1E52-B498-4A1B-BE2F-B7CEA92EF782}" type="pres">
      <dgm:prSet presAssocID="{5F5A6335-6630-4D71-8A8D-82747DBEDD02}" presName="rootConnector3" presStyleLbl="asst1" presStyleIdx="0" presStyleCnt="6"/>
      <dgm:spPr/>
      <dgm:t>
        <a:bodyPr/>
        <a:lstStyle/>
        <a:p>
          <a:endParaRPr lang="en-US"/>
        </a:p>
      </dgm:t>
    </dgm:pt>
    <dgm:pt modelId="{CE1341E2-B64C-4A42-99B7-9AEFFD1FC2CF}" type="pres">
      <dgm:prSet presAssocID="{5F5A6335-6630-4D71-8A8D-82747DBEDD02}" presName="hierChild6" presStyleCnt="0"/>
      <dgm:spPr/>
      <dgm:t>
        <a:bodyPr/>
        <a:lstStyle/>
        <a:p>
          <a:endParaRPr lang="en-US"/>
        </a:p>
      </dgm:t>
    </dgm:pt>
    <dgm:pt modelId="{7E8C11CE-7313-4CE8-8C3E-C45393A9B8EC}" type="pres">
      <dgm:prSet presAssocID="{5F5A6335-6630-4D71-8A8D-82747DBEDD02}" presName="hierChild7" presStyleCnt="0"/>
      <dgm:spPr/>
      <dgm:t>
        <a:bodyPr/>
        <a:lstStyle/>
        <a:p>
          <a:endParaRPr lang="en-US"/>
        </a:p>
      </dgm:t>
    </dgm:pt>
    <dgm:pt modelId="{BDC0F990-141B-4ABC-8E09-EA478ED95FD5}" type="pres">
      <dgm:prSet presAssocID="{4D3EC4EC-3C77-46A0-81E9-A5426E8F9477}" presName="Name111" presStyleLbl="parChTrans1D3" presStyleIdx="0" presStyleCnt="4"/>
      <dgm:spPr/>
      <dgm:t>
        <a:bodyPr/>
        <a:lstStyle/>
        <a:p>
          <a:endParaRPr lang="en-US"/>
        </a:p>
      </dgm:t>
    </dgm:pt>
    <dgm:pt modelId="{59C0A571-C35A-42F5-A3BC-DF25B8AF0245}" type="pres">
      <dgm:prSet presAssocID="{C090A8F0-5230-4E6C-A0E9-6959D7DC2D1A}" presName="hierRoot3" presStyleCnt="0">
        <dgm:presLayoutVars>
          <dgm:hierBranch val="init"/>
        </dgm:presLayoutVars>
      </dgm:prSet>
      <dgm:spPr/>
    </dgm:pt>
    <dgm:pt modelId="{36DCC548-DB4A-4094-AA60-9ADD4BD644DD}" type="pres">
      <dgm:prSet presAssocID="{C090A8F0-5230-4E6C-A0E9-6959D7DC2D1A}" presName="rootComposite3" presStyleCnt="0"/>
      <dgm:spPr/>
    </dgm:pt>
    <dgm:pt modelId="{08F61584-B8B8-4DD7-A9CB-E16EF2024AD1}" type="pres">
      <dgm:prSet presAssocID="{C090A8F0-5230-4E6C-A0E9-6959D7DC2D1A}" presName="rootText3" presStyleLbl="asst1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D193AE-0436-4B44-BB7A-5A4FAFCE92C2}" type="pres">
      <dgm:prSet presAssocID="{C090A8F0-5230-4E6C-A0E9-6959D7DC2D1A}" presName="rootConnector3" presStyleLbl="asst1" presStyleIdx="1" presStyleCnt="6"/>
      <dgm:spPr/>
      <dgm:t>
        <a:bodyPr/>
        <a:lstStyle/>
        <a:p>
          <a:endParaRPr lang="en-US"/>
        </a:p>
      </dgm:t>
    </dgm:pt>
    <dgm:pt modelId="{F55A34F5-FD9D-4EE6-871A-060E62169078}" type="pres">
      <dgm:prSet presAssocID="{C090A8F0-5230-4E6C-A0E9-6959D7DC2D1A}" presName="hierChild6" presStyleCnt="0"/>
      <dgm:spPr/>
    </dgm:pt>
    <dgm:pt modelId="{7D6ED127-A800-4CCD-973A-40D59B983348}" type="pres">
      <dgm:prSet presAssocID="{C090A8F0-5230-4E6C-A0E9-6959D7DC2D1A}" presName="hierChild7" presStyleCnt="0"/>
      <dgm:spPr/>
    </dgm:pt>
    <dgm:pt modelId="{09677423-A508-4B4B-8D1B-485A7D42FCFA}" type="pres">
      <dgm:prSet presAssocID="{A570EF85-1F31-4BF3-8CA6-365F0F21A542}" presName="Name111" presStyleLbl="parChTrans1D3" presStyleIdx="1" presStyleCnt="4"/>
      <dgm:spPr/>
      <dgm:t>
        <a:bodyPr/>
        <a:lstStyle/>
        <a:p>
          <a:endParaRPr lang="en-US"/>
        </a:p>
      </dgm:t>
    </dgm:pt>
    <dgm:pt modelId="{E09469CB-99DC-4FC7-B060-1C8DD4736F7E}" type="pres">
      <dgm:prSet presAssocID="{2866B383-62A2-4912-AC9F-124B2D3AECA7}" presName="hierRoot3" presStyleCnt="0">
        <dgm:presLayoutVars>
          <dgm:hierBranch val="init"/>
        </dgm:presLayoutVars>
      </dgm:prSet>
      <dgm:spPr/>
    </dgm:pt>
    <dgm:pt modelId="{9177EAF4-426E-461E-B9A5-B90772624AC7}" type="pres">
      <dgm:prSet presAssocID="{2866B383-62A2-4912-AC9F-124B2D3AECA7}" presName="rootComposite3" presStyleCnt="0"/>
      <dgm:spPr/>
    </dgm:pt>
    <dgm:pt modelId="{14F192BF-2D3E-4CA9-8D4B-DAA255E1B9B5}" type="pres">
      <dgm:prSet presAssocID="{2866B383-62A2-4912-AC9F-124B2D3AECA7}" presName="rootText3" presStyleLbl="asst1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D6DB96-7034-463B-BE36-5B3FB4EBB276}" type="pres">
      <dgm:prSet presAssocID="{2866B383-62A2-4912-AC9F-124B2D3AECA7}" presName="rootConnector3" presStyleLbl="asst1" presStyleIdx="2" presStyleCnt="6"/>
      <dgm:spPr/>
      <dgm:t>
        <a:bodyPr/>
        <a:lstStyle/>
        <a:p>
          <a:endParaRPr lang="en-US"/>
        </a:p>
      </dgm:t>
    </dgm:pt>
    <dgm:pt modelId="{D0E7A5EF-87FD-49F8-A1B9-BD44900A5AF4}" type="pres">
      <dgm:prSet presAssocID="{2866B383-62A2-4912-AC9F-124B2D3AECA7}" presName="hierChild6" presStyleCnt="0"/>
      <dgm:spPr/>
    </dgm:pt>
    <dgm:pt modelId="{42072533-25C4-4A09-8B1C-01BEC51E9AD3}" type="pres">
      <dgm:prSet presAssocID="{2866B383-62A2-4912-AC9F-124B2D3AECA7}" presName="hierChild7" presStyleCnt="0"/>
      <dgm:spPr/>
    </dgm:pt>
    <dgm:pt modelId="{EC13BC23-278C-469E-8670-19E5A3767C11}" type="pres">
      <dgm:prSet presAssocID="{18F7FD5D-1C01-4166-B0F4-682A0F50265B}" presName="Name111" presStyleLbl="parChTrans1D2" presStyleIdx="1" presStyleCnt="2"/>
      <dgm:spPr/>
      <dgm:t>
        <a:bodyPr/>
        <a:lstStyle/>
        <a:p>
          <a:endParaRPr lang="en-US"/>
        </a:p>
      </dgm:t>
    </dgm:pt>
    <dgm:pt modelId="{74C8F862-6171-4635-BA50-8596E0F018EC}" type="pres">
      <dgm:prSet presAssocID="{9C3EAEEF-C270-4551-B717-002B7258BE62}" presName="hierRoot3" presStyleCnt="0">
        <dgm:presLayoutVars>
          <dgm:hierBranch val="init"/>
        </dgm:presLayoutVars>
      </dgm:prSet>
      <dgm:spPr/>
    </dgm:pt>
    <dgm:pt modelId="{43CB21CA-FEB1-41BF-A11E-E963522D1399}" type="pres">
      <dgm:prSet presAssocID="{9C3EAEEF-C270-4551-B717-002B7258BE62}" presName="rootComposite3" presStyleCnt="0"/>
      <dgm:spPr/>
    </dgm:pt>
    <dgm:pt modelId="{90C4D103-D8EC-4AE9-9837-CA62A2D19FD8}" type="pres">
      <dgm:prSet presAssocID="{9C3EAEEF-C270-4551-B717-002B7258BE62}" presName="rootText3" presStyleLbl="asst1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0421D6-C5AD-4C7E-87A3-9E9767024270}" type="pres">
      <dgm:prSet presAssocID="{9C3EAEEF-C270-4551-B717-002B7258BE62}" presName="rootConnector3" presStyleLbl="asst1" presStyleIdx="3" presStyleCnt="6"/>
      <dgm:spPr/>
      <dgm:t>
        <a:bodyPr/>
        <a:lstStyle/>
        <a:p>
          <a:endParaRPr lang="en-US"/>
        </a:p>
      </dgm:t>
    </dgm:pt>
    <dgm:pt modelId="{9D778A3E-2857-4A1D-BE0C-4CCA693C5C56}" type="pres">
      <dgm:prSet presAssocID="{9C3EAEEF-C270-4551-B717-002B7258BE62}" presName="hierChild6" presStyleCnt="0"/>
      <dgm:spPr/>
    </dgm:pt>
    <dgm:pt modelId="{C8BFD6B4-78D5-49D8-A3B5-F20DBAB23D97}" type="pres">
      <dgm:prSet presAssocID="{9C3EAEEF-C270-4551-B717-002B7258BE62}" presName="hierChild7" presStyleCnt="0"/>
      <dgm:spPr/>
    </dgm:pt>
    <dgm:pt modelId="{A97AFD88-761E-4973-8C4F-BCF2EB98F39A}" type="pres">
      <dgm:prSet presAssocID="{2E165D0A-6580-4617-BC8B-4CF288B94908}" presName="Name111" presStyleLbl="parChTrans1D3" presStyleIdx="2" presStyleCnt="4"/>
      <dgm:spPr/>
      <dgm:t>
        <a:bodyPr/>
        <a:lstStyle/>
        <a:p>
          <a:endParaRPr lang="en-US"/>
        </a:p>
      </dgm:t>
    </dgm:pt>
    <dgm:pt modelId="{E85E5701-3FE3-426E-8254-A6C55202CBC1}" type="pres">
      <dgm:prSet presAssocID="{24BE58B0-E455-4498-9ABD-FB91A86DAEB4}" presName="hierRoot3" presStyleCnt="0">
        <dgm:presLayoutVars>
          <dgm:hierBranch val="init"/>
        </dgm:presLayoutVars>
      </dgm:prSet>
      <dgm:spPr/>
    </dgm:pt>
    <dgm:pt modelId="{C463BF6A-838A-49FB-B585-176C8F732B1A}" type="pres">
      <dgm:prSet presAssocID="{24BE58B0-E455-4498-9ABD-FB91A86DAEB4}" presName="rootComposite3" presStyleCnt="0"/>
      <dgm:spPr/>
    </dgm:pt>
    <dgm:pt modelId="{A89B8676-DBDE-4D5E-B560-ECAFCA50202A}" type="pres">
      <dgm:prSet presAssocID="{24BE58B0-E455-4498-9ABD-FB91A86DAEB4}" presName="rootText3" presStyleLbl="asst1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9A1EF4-EB9E-4AFE-A7BB-B9A34B4015F8}" type="pres">
      <dgm:prSet presAssocID="{24BE58B0-E455-4498-9ABD-FB91A86DAEB4}" presName="rootConnector3" presStyleLbl="asst1" presStyleIdx="4" presStyleCnt="6"/>
      <dgm:spPr/>
      <dgm:t>
        <a:bodyPr/>
        <a:lstStyle/>
        <a:p>
          <a:endParaRPr lang="en-US"/>
        </a:p>
      </dgm:t>
    </dgm:pt>
    <dgm:pt modelId="{70E275B0-4B36-4F36-A743-917B1A3C5A23}" type="pres">
      <dgm:prSet presAssocID="{24BE58B0-E455-4498-9ABD-FB91A86DAEB4}" presName="hierChild6" presStyleCnt="0"/>
      <dgm:spPr/>
    </dgm:pt>
    <dgm:pt modelId="{0B5BC77F-14F4-41F1-8701-B088B2B43E7C}" type="pres">
      <dgm:prSet presAssocID="{24BE58B0-E455-4498-9ABD-FB91A86DAEB4}" presName="hierChild7" presStyleCnt="0"/>
      <dgm:spPr/>
    </dgm:pt>
    <dgm:pt modelId="{D1106FB2-C581-4604-ADBE-A7B4F86F90AF}" type="pres">
      <dgm:prSet presAssocID="{6D4DE3A9-598B-4441-BDA6-9B286F8B9ADD}" presName="Name111" presStyleLbl="parChTrans1D3" presStyleIdx="3" presStyleCnt="4"/>
      <dgm:spPr/>
      <dgm:t>
        <a:bodyPr/>
        <a:lstStyle/>
        <a:p>
          <a:endParaRPr lang="en-US"/>
        </a:p>
      </dgm:t>
    </dgm:pt>
    <dgm:pt modelId="{C59D9071-C0DD-48B8-ACA9-0739F31FC1FD}" type="pres">
      <dgm:prSet presAssocID="{DE1351FC-366C-4273-A111-DC947E8A830B}" presName="hierRoot3" presStyleCnt="0">
        <dgm:presLayoutVars>
          <dgm:hierBranch val="init"/>
        </dgm:presLayoutVars>
      </dgm:prSet>
      <dgm:spPr/>
    </dgm:pt>
    <dgm:pt modelId="{D8F6F8B1-3448-4054-ABC7-6892806BF45F}" type="pres">
      <dgm:prSet presAssocID="{DE1351FC-366C-4273-A111-DC947E8A830B}" presName="rootComposite3" presStyleCnt="0"/>
      <dgm:spPr/>
    </dgm:pt>
    <dgm:pt modelId="{93D11AF9-526A-4A25-B855-9018C0E40F8B}" type="pres">
      <dgm:prSet presAssocID="{DE1351FC-366C-4273-A111-DC947E8A830B}" presName="rootText3" presStyleLbl="asst1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DDEC7CD-7309-48A6-9073-702309F75FEC}" type="pres">
      <dgm:prSet presAssocID="{DE1351FC-366C-4273-A111-DC947E8A830B}" presName="rootConnector3" presStyleLbl="asst1" presStyleIdx="5" presStyleCnt="6"/>
      <dgm:spPr/>
      <dgm:t>
        <a:bodyPr/>
        <a:lstStyle/>
        <a:p>
          <a:endParaRPr lang="en-US"/>
        </a:p>
      </dgm:t>
    </dgm:pt>
    <dgm:pt modelId="{F4F7CFC8-CB6D-4962-A1CA-23E8CB597EEA}" type="pres">
      <dgm:prSet presAssocID="{DE1351FC-366C-4273-A111-DC947E8A830B}" presName="hierChild6" presStyleCnt="0"/>
      <dgm:spPr/>
    </dgm:pt>
    <dgm:pt modelId="{28A89FE7-83C5-4970-A366-DF3C66F4EE1A}" type="pres">
      <dgm:prSet presAssocID="{DE1351FC-366C-4273-A111-DC947E8A830B}" presName="hierChild7" presStyleCnt="0"/>
      <dgm:spPr/>
    </dgm:pt>
  </dgm:ptLst>
  <dgm:cxnLst>
    <dgm:cxn modelId="{1E0C22A1-98D7-4BF6-9C31-3FEE71245D28}" srcId="{9C3EAEEF-C270-4551-B717-002B7258BE62}" destId="{24BE58B0-E455-4498-9ABD-FB91A86DAEB4}" srcOrd="0" destOrd="0" parTransId="{2E165D0A-6580-4617-BC8B-4CF288B94908}" sibTransId="{9351FF79-9D11-4376-9C71-5A63D54FD4DA}"/>
    <dgm:cxn modelId="{5B1004F5-E852-4BAA-A84B-720C3C454A95}" type="presOf" srcId="{4D3EC4EC-3C77-46A0-81E9-A5426E8F9477}" destId="{BDC0F990-141B-4ABC-8E09-EA478ED95FD5}" srcOrd="0" destOrd="0" presId="urn:microsoft.com/office/officeart/2005/8/layout/orgChart1"/>
    <dgm:cxn modelId="{A9D8D8C2-0870-423A-B435-20A126FEF809}" type="presOf" srcId="{5F5A6335-6630-4D71-8A8D-82747DBEDD02}" destId="{940E95D1-7142-4E02-A0BE-B91C30369A64}" srcOrd="0" destOrd="0" presId="urn:microsoft.com/office/officeart/2005/8/layout/orgChart1"/>
    <dgm:cxn modelId="{4B6D233E-EA85-44A2-85C8-38C2637BAA0B}" type="presOf" srcId="{6D4DE3A9-598B-4441-BDA6-9B286F8B9ADD}" destId="{D1106FB2-C581-4604-ADBE-A7B4F86F90AF}" srcOrd="0" destOrd="0" presId="urn:microsoft.com/office/officeart/2005/8/layout/orgChart1"/>
    <dgm:cxn modelId="{D02C3240-2396-44AB-8ABD-B962F6AC9C66}" type="presOf" srcId="{1AE76108-91FB-44D8-8A89-B8E208F7E5CA}" destId="{B4EA89FA-F4C3-4343-B0EA-03CE8E80571B}" srcOrd="1" destOrd="0" presId="urn:microsoft.com/office/officeart/2005/8/layout/orgChart1"/>
    <dgm:cxn modelId="{BC574ED3-6AAB-4A00-887E-EC3927F20CAC}" type="presOf" srcId="{DE1351FC-366C-4273-A111-DC947E8A830B}" destId="{93D11AF9-526A-4A25-B855-9018C0E40F8B}" srcOrd="0" destOrd="0" presId="urn:microsoft.com/office/officeart/2005/8/layout/orgChart1"/>
    <dgm:cxn modelId="{4AF4211A-630F-4648-ACB8-8D376A45713C}" type="presOf" srcId="{1D68A030-C6F3-413B-8622-5590D9ED1D15}" destId="{68C4EFF2-445F-4267-8276-3476572E2322}" srcOrd="0" destOrd="0" presId="urn:microsoft.com/office/officeart/2005/8/layout/orgChart1"/>
    <dgm:cxn modelId="{6A538AE2-A648-479F-B150-942D8BDC3AC3}" type="presOf" srcId="{2866B383-62A2-4912-AC9F-124B2D3AECA7}" destId="{DCD6DB96-7034-463B-BE36-5B3FB4EBB276}" srcOrd="1" destOrd="0" presId="urn:microsoft.com/office/officeart/2005/8/layout/orgChart1"/>
    <dgm:cxn modelId="{F2A4967A-5CC5-45A9-A79B-0C19430F09B4}" srcId="{9C3EAEEF-C270-4551-B717-002B7258BE62}" destId="{DE1351FC-366C-4273-A111-DC947E8A830B}" srcOrd="1" destOrd="0" parTransId="{6D4DE3A9-598B-4441-BDA6-9B286F8B9ADD}" sibTransId="{DDEB2D0A-9FE5-451E-BE3B-C958B117F53A}"/>
    <dgm:cxn modelId="{0162C5C9-72AC-45DF-B0E5-766CB584C7AA}" type="presOf" srcId="{5F5A6335-6630-4D71-8A8D-82747DBEDD02}" destId="{8F9A1E52-B498-4A1B-BE2F-B7CEA92EF782}" srcOrd="1" destOrd="0" presId="urn:microsoft.com/office/officeart/2005/8/layout/orgChart1"/>
    <dgm:cxn modelId="{3B5679B8-E222-4629-8356-848A0B0D9F4C}" type="presOf" srcId="{24BE58B0-E455-4498-9ABD-FB91A86DAEB4}" destId="{879A1EF4-EB9E-4AFE-A7BB-B9A34B4015F8}" srcOrd="1" destOrd="0" presId="urn:microsoft.com/office/officeart/2005/8/layout/orgChart1"/>
    <dgm:cxn modelId="{F30018D1-4F3C-437E-8231-28A174D21A74}" srcId="{1AE76108-91FB-44D8-8A89-B8E208F7E5CA}" destId="{9C3EAEEF-C270-4551-B717-002B7258BE62}" srcOrd="1" destOrd="0" parTransId="{18F7FD5D-1C01-4166-B0F4-682A0F50265B}" sibTransId="{6FBDC2F0-6216-4109-A300-07D6F209AA66}"/>
    <dgm:cxn modelId="{2DFE697F-1ACE-4AE4-A9CC-B4824D299635}" type="presOf" srcId="{C090A8F0-5230-4E6C-A0E9-6959D7DC2D1A}" destId="{7DD193AE-0436-4B44-BB7A-5A4FAFCE92C2}" srcOrd="1" destOrd="0" presId="urn:microsoft.com/office/officeart/2005/8/layout/orgChart1"/>
    <dgm:cxn modelId="{AA084A3A-16DD-40EC-87A8-42883D13FCEF}" type="presOf" srcId="{78502359-E29E-4A2D-ACAC-4DCAC351BAD4}" destId="{24932D62-51B8-4D71-A5FA-4BD57552139C}" srcOrd="0" destOrd="0" presId="urn:microsoft.com/office/officeart/2005/8/layout/orgChart1"/>
    <dgm:cxn modelId="{1768FA1E-F927-4FA7-A0C1-B3123C6BAE94}" type="presOf" srcId="{2866B383-62A2-4912-AC9F-124B2D3AECA7}" destId="{14F192BF-2D3E-4CA9-8D4B-DAA255E1B9B5}" srcOrd="0" destOrd="0" presId="urn:microsoft.com/office/officeart/2005/8/layout/orgChart1"/>
    <dgm:cxn modelId="{D9315502-9429-4195-A4A9-CF2CAF046280}" srcId="{1AE76108-91FB-44D8-8A89-B8E208F7E5CA}" destId="{5F5A6335-6630-4D71-8A8D-82747DBEDD02}" srcOrd="0" destOrd="0" parTransId="{1D68A030-C6F3-413B-8622-5590D9ED1D15}" sibTransId="{A1EBADD5-FED1-449B-BA17-8D2135A730AD}"/>
    <dgm:cxn modelId="{1D500C09-D306-42A1-A4F5-1D31587BE38F}" type="presOf" srcId="{9C3EAEEF-C270-4551-B717-002B7258BE62}" destId="{A80421D6-C5AD-4C7E-87A3-9E9767024270}" srcOrd="1" destOrd="0" presId="urn:microsoft.com/office/officeart/2005/8/layout/orgChart1"/>
    <dgm:cxn modelId="{D130D6FF-851E-403F-942A-A4842F752664}" type="presOf" srcId="{C090A8F0-5230-4E6C-A0E9-6959D7DC2D1A}" destId="{08F61584-B8B8-4DD7-A9CB-E16EF2024AD1}" srcOrd="0" destOrd="0" presId="urn:microsoft.com/office/officeart/2005/8/layout/orgChart1"/>
    <dgm:cxn modelId="{8CEAB2A2-91E1-45F7-867F-CB66C44CBB78}" type="presOf" srcId="{A570EF85-1F31-4BF3-8CA6-365F0F21A542}" destId="{09677423-A508-4B4B-8D1B-485A7D42FCFA}" srcOrd="0" destOrd="0" presId="urn:microsoft.com/office/officeart/2005/8/layout/orgChart1"/>
    <dgm:cxn modelId="{054CF461-CDCB-4E84-916A-A1A351A5B744}" type="presOf" srcId="{1AE76108-91FB-44D8-8A89-B8E208F7E5CA}" destId="{B4F9536A-212F-4EE6-8E36-1F7330E5587D}" srcOrd="0" destOrd="0" presId="urn:microsoft.com/office/officeart/2005/8/layout/orgChart1"/>
    <dgm:cxn modelId="{EAD14E24-4C12-49BB-9C7C-AE27B6BB681E}" srcId="{5F5A6335-6630-4D71-8A8D-82747DBEDD02}" destId="{C090A8F0-5230-4E6C-A0E9-6959D7DC2D1A}" srcOrd="0" destOrd="0" parTransId="{4D3EC4EC-3C77-46A0-81E9-A5426E8F9477}" sibTransId="{C4D96458-F556-4F1B-8D40-6DE839F69941}"/>
    <dgm:cxn modelId="{6D887999-B395-4C50-AB74-BB5B3F982A8B}" type="presOf" srcId="{24BE58B0-E455-4498-9ABD-FB91A86DAEB4}" destId="{A89B8676-DBDE-4D5E-B560-ECAFCA50202A}" srcOrd="0" destOrd="0" presId="urn:microsoft.com/office/officeart/2005/8/layout/orgChart1"/>
    <dgm:cxn modelId="{14EE8AC3-0110-4526-90CC-06B68394D9E2}" srcId="{78502359-E29E-4A2D-ACAC-4DCAC351BAD4}" destId="{1AE76108-91FB-44D8-8A89-B8E208F7E5CA}" srcOrd="0" destOrd="0" parTransId="{FB6FE0FF-6322-4547-93AB-8311BC623C08}" sibTransId="{0D0D4CAD-4648-4F86-96D2-249E348C9951}"/>
    <dgm:cxn modelId="{19C324B7-6145-40F5-B47C-9DE86921A49F}" srcId="{5F5A6335-6630-4D71-8A8D-82747DBEDD02}" destId="{2866B383-62A2-4912-AC9F-124B2D3AECA7}" srcOrd="1" destOrd="0" parTransId="{A570EF85-1F31-4BF3-8CA6-365F0F21A542}" sibTransId="{B5E336F6-EFD2-4469-B712-F16F31580230}"/>
    <dgm:cxn modelId="{471827B9-7EF1-40C6-82D8-48877828EDA0}" type="presOf" srcId="{18F7FD5D-1C01-4166-B0F4-682A0F50265B}" destId="{EC13BC23-278C-469E-8670-19E5A3767C11}" srcOrd="0" destOrd="0" presId="urn:microsoft.com/office/officeart/2005/8/layout/orgChart1"/>
    <dgm:cxn modelId="{8E70C266-D36E-4DC1-91E0-8E648B3D7EA3}" type="presOf" srcId="{2E165D0A-6580-4617-BC8B-4CF288B94908}" destId="{A97AFD88-761E-4973-8C4F-BCF2EB98F39A}" srcOrd="0" destOrd="0" presId="urn:microsoft.com/office/officeart/2005/8/layout/orgChart1"/>
    <dgm:cxn modelId="{8D34AC7E-AC6D-4845-99FA-9163FC7D11C3}" type="presOf" srcId="{DE1351FC-366C-4273-A111-DC947E8A830B}" destId="{3DDEC7CD-7309-48A6-9073-702309F75FEC}" srcOrd="1" destOrd="0" presId="urn:microsoft.com/office/officeart/2005/8/layout/orgChart1"/>
    <dgm:cxn modelId="{6828C81A-1EEF-453A-B727-57136508B46C}" type="presOf" srcId="{9C3EAEEF-C270-4551-B717-002B7258BE62}" destId="{90C4D103-D8EC-4AE9-9837-CA62A2D19FD8}" srcOrd="0" destOrd="0" presId="urn:microsoft.com/office/officeart/2005/8/layout/orgChart1"/>
    <dgm:cxn modelId="{6762B2B8-5107-437E-8A76-94B1AE4D68AD}" type="presParOf" srcId="{24932D62-51B8-4D71-A5FA-4BD57552139C}" destId="{63487077-536E-4911-8464-54721A48DE05}" srcOrd="0" destOrd="0" presId="urn:microsoft.com/office/officeart/2005/8/layout/orgChart1"/>
    <dgm:cxn modelId="{F19D6335-F384-4892-9192-002FB62A5896}" type="presParOf" srcId="{63487077-536E-4911-8464-54721A48DE05}" destId="{342D541C-5030-4F91-A070-844941CA9444}" srcOrd="0" destOrd="0" presId="urn:microsoft.com/office/officeart/2005/8/layout/orgChart1"/>
    <dgm:cxn modelId="{8F00AB59-F0EA-499F-B50C-2F64D7B09B92}" type="presParOf" srcId="{342D541C-5030-4F91-A070-844941CA9444}" destId="{B4F9536A-212F-4EE6-8E36-1F7330E5587D}" srcOrd="0" destOrd="0" presId="urn:microsoft.com/office/officeart/2005/8/layout/orgChart1"/>
    <dgm:cxn modelId="{255F4969-C6C5-4D06-AE45-2E03180812CD}" type="presParOf" srcId="{342D541C-5030-4F91-A070-844941CA9444}" destId="{B4EA89FA-F4C3-4343-B0EA-03CE8E80571B}" srcOrd="1" destOrd="0" presId="urn:microsoft.com/office/officeart/2005/8/layout/orgChart1"/>
    <dgm:cxn modelId="{DB0FA1D2-8BD3-4856-8388-B107035C9403}" type="presParOf" srcId="{63487077-536E-4911-8464-54721A48DE05}" destId="{D1F0577B-7768-4685-A52C-86010901C5D7}" srcOrd="1" destOrd="0" presId="urn:microsoft.com/office/officeart/2005/8/layout/orgChart1"/>
    <dgm:cxn modelId="{46DA2016-AE6F-4B35-8C93-1C5C797F3383}" type="presParOf" srcId="{63487077-536E-4911-8464-54721A48DE05}" destId="{53425F9F-A766-4F4F-BE7E-8967A57E25F5}" srcOrd="2" destOrd="0" presId="urn:microsoft.com/office/officeart/2005/8/layout/orgChart1"/>
    <dgm:cxn modelId="{4398DAF5-A0C9-4618-8BDD-CBC999D3B659}" type="presParOf" srcId="{53425F9F-A766-4F4F-BE7E-8967A57E25F5}" destId="{68C4EFF2-445F-4267-8276-3476572E2322}" srcOrd="0" destOrd="0" presId="urn:microsoft.com/office/officeart/2005/8/layout/orgChart1"/>
    <dgm:cxn modelId="{A518EDAD-FEAB-4373-AA3E-A343B8B387D4}" type="presParOf" srcId="{53425F9F-A766-4F4F-BE7E-8967A57E25F5}" destId="{AF728B47-EBAB-4EC6-904A-07F266E4DACA}" srcOrd="1" destOrd="0" presId="urn:microsoft.com/office/officeart/2005/8/layout/orgChart1"/>
    <dgm:cxn modelId="{E643555A-B19F-4A84-8F7E-AAC7B98AA3D4}" type="presParOf" srcId="{AF728B47-EBAB-4EC6-904A-07F266E4DACA}" destId="{DD5351A4-1354-47FA-ABA6-EE4079D952E3}" srcOrd="0" destOrd="0" presId="urn:microsoft.com/office/officeart/2005/8/layout/orgChart1"/>
    <dgm:cxn modelId="{A54E1F6B-8930-497D-8B0D-EB1819521EAC}" type="presParOf" srcId="{DD5351A4-1354-47FA-ABA6-EE4079D952E3}" destId="{940E95D1-7142-4E02-A0BE-B91C30369A64}" srcOrd="0" destOrd="0" presId="urn:microsoft.com/office/officeart/2005/8/layout/orgChart1"/>
    <dgm:cxn modelId="{763E88D6-D0E2-434E-9C58-352361908944}" type="presParOf" srcId="{DD5351A4-1354-47FA-ABA6-EE4079D952E3}" destId="{8F9A1E52-B498-4A1B-BE2F-B7CEA92EF782}" srcOrd="1" destOrd="0" presId="urn:microsoft.com/office/officeart/2005/8/layout/orgChart1"/>
    <dgm:cxn modelId="{C8E949BE-B154-471F-B9E8-46CC44C90B46}" type="presParOf" srcId="{AF728B47-EBAB-4EC6-904A-07F266E4DACA}" destId="{CE1341E2-B64C-4A42-99B7-9AEFFD1FC2CF}" srcOrd="1" destOrd="0" presId="urn:microsoft.com/office/officeart/2005/8/layout/orgChart1"/>
    <dgm:cxn modelId="{2F37C801-9B26-4C1A-982D-DE1F0D4FCC22}" type="presParOf" srcId="{AF728B47-EBAB-4EC6-904A-07F266E4DACA}" destId="{7E8C11CE-7313-4CE8-8C3E-C45393A9B8EC}" srcOrd="2" destOrd="0" presId="urn:microsoft.com/office/officeart/2005/8/layout/orgChart1"/>
    <dgm:cxn modelId="{4280FBA9-2B59-4B55-A506-DE7467912BAC}" type="presParOf" srcId="{7E8C11CE-7313-4CE8-8C3E-C45393A9B8EC}" destId="{BDC0F990-141B-4ABC-8E09-EA478ED95FD5}" srcOrd="0" destOrd="0" presId="urn:microsoft.com/office/officeart/2005/8/layout/orgChart1"/>
    <dgm:cxn modelId="{1FBEC527-1565-40D1-B160-821D74AD8CCB}" type="presParOf" srcId="{7E8C11CE-7313-4CE8-8C3E-C45393A9B8EC}" destId="{59C0A571-C35A-42F5-A3BC-DF25B8AF0245}" srcOrd="1" destOrd="0" presId="urn:microsoft.com/office/officeart/2005/8/layout/orgChart1"/>
    <dgm:cxn modelId="{8A4EAC83-96B0-4D20-80F3-DA3318C84CA9}" type="presParOf" srcId="{59C0A571-C35A-42F5-A3BC-DF25B8AF0245}" destId="{36DCC548-DB4A-4094-AA60-9ADD4BD644DD}" srcOrd="0" destOrd="0" presId="urn:microsoft.com/office/officeart/2005/8/layout/orgChart1"/>
    <dgm:cxn modelId="{5FA0F51A-504A-4C82-930F-DB5E458BA75F}" type="presParOf" srcId="{36DCC548-DB4A-4094-AA60-9ADD4BD644DD}" destId="{08F61584-B8B8-4DD7-A9CB-E16EF2024AD1}" srcOrd="0" destOrd="0" presId="urn:microsoft.com/office/officeart/2005/8/layout/orgChart1"/>
    <dgm:cxn modelId="{D636264C-43A9-4EC7-9067-2DC32CDAEA47}" type="presParOf" srcId="{36DCC548-DB4A-4094-AA60-9ADD4BD644DD}" destId="{7DD193AE-0436-4B44-BB7A-5A4FAFCE92C2}" srcOrd="1" destOrd="0" presId="urn:microsoft.com/office/officeart/2005/8/layout/orgChart1"/>
    <dgm:cxn modelId="{519BC0E6-7672-4215-B19C-D087F69C12D0}" type="presParOf" srcId="{59C0A571-C35A-42F5-A3BC-DF25B8AF0245}" destId="{F55A34F5-FD9D-4EE6-871A-060E62169078}" srcOrd="1" destOrd="0" presId="urn:microsoft.com/office/officeart/2005/8/layout/orgChart1"/>
    <dgm:cxn modelId="{A497D8D5-D80F-4288-8F2F-630D8AA24C8E}" type="presParOf" srcId="{59C0A571-C35A-42F5-A3BC-DF25B8AF0245}" destId="{7D6ED127-A800-4CCD-973A-40D59B983348}" srcOrd="2" destOrd="0" presId="urn:microsoft.com/office/officeart/2005/8/layout/orgChart1"/>
    <dgm:cxn modelId="{5A745866-1533-406A-87F3-ECC5DF62D4BB}" type="presParOf" srcId="{7E8C11CE-7313-4CE8-8C3E-C45393A9B8EC}" destId="{09677423-A508-4B4B-8D1B-485A7D42FCFA}" srcOrd="2" destOrd="0" presId="urn:microsoft.com/office/officeart/2005/8/layout/orgChart1"/>
    <dgm:cxn modelId="{4745BF10-7309-4A01-B593-2D146BBE6EC7}" type="presParOf" srcId="{7E8C11CE-7313-4CE8-8C3E-C45393A9B8EC}" destId="{E09469CB-99DC-4FC7-B060-1C8DD4736F7E}" srcOrd="3" destOrd="0" presId="urn:microsoft.com/office/officeart/2005/8/layout/orgChart1"/>
    <dgm:cxn modelId="{6517BBC5-5713-409C-BC8A-15459CDD8242}" type="presParOf" srcId="{E09469CB-99DC-4FC7-B060-1C8DD4736F7E}" destId="{9177EAF4-426E-461E-B9A5-B90772624AC7}" srcOrd="0" destOrd="0" presId="urn:microsoft.com/office/officeart/2005/8/layout/orgChart1"/>
    <dgm:cxn modelId="{3D917E81-78A3-4538-8D8A-B48ED9220C3E}" type="presParOf" srcId="{9177EAF4-426E-461E-B9A5-B90772624AC7}" destId="{14F192BF-2D3E-4CA9-8D4B-DAA255E1B9B5}" srcOrd="0" destOrd="0" presId="urn:microsoft.com/office/officeart/2005/8/layout/orgChart1"/>
    <dgm:cxn modelId="{154A3E1A-EC34-48C9-9FED-E46DF21721EE}" type="presParOf" srcId="{9177EAF4-426E-461E-B9A5-B90772624AC7}" destId="{DCD6DB96-7034-463B-BE36-5B3FB4EBB276}" srcOrd="1" destOrd="0" presId="urn:microsoft.com/office/officeart/2005/8/layout/orgChart1"/>
    <dgm:cxn modelId="{F4AAA14E-865E-4013-B121-CF0C81EC3048}" type="presParOf" srcId="{E09469CB-99DC-4FC7-B060-1C8DD4736F7E}" destId="{D0E7A5EF-87FD-49F8-A1B9-BD44900A5AF4}" srcOrd="1" destOrd="0" presId="urn:microsoft.com/office/officeart/2005/8/layout/orgChart1"/>
    <dgm:cxn modelId="{402E4A9D-DB62-4554-80C7-C6AEC43FDDF7}" type="presParOf" srcId="{E09469CB-99DC-4FC7-B060-1C8DD4736F7E}" destId="{42072533-25C4-4A09-8B1C-01BEC51E9AD3}" srcOrd="2" destOrd="0" presId="urn:microsoft.com/office/officeart/2005/8/layout/orgChart1"/>
    <dgm:cxn modelId="{47BBC47F-B7DA-455E-A482-E57ABC557DA7}" type="presParOf" srcId="{53425F9F-A766-4F4F-BE7E-8967A57E25F5}" destId="{EC13BC23-278C-469E-8670-19E5A3767C11}" srcOrd="2" destOrd="0" presId="urn:microsoft.com/office/officeart/2005/8/layout/orgChart1"/>
    <dgm:cxn modelId="{EA28EE95-FCB7-40DB-9F4D-980E47873BA0}" type="presParOf" srcId="{53425F9F-A766-4F4F-BE7E-8967A57E25F5}" destId="{74C8F862-6171-4635-BA50-8596E0F018EC}" srcOrd="3" destOrd="0" presId="urn:microsoft.com/office/officeart/2005/8/layout/orgChart1"/>
    <dgm:cxn modelId="{2C34F7D4-A3F7-4320-8F3E-57298BE1CA3D}" type="presParOf" srcId="{74C8F862-6171-4635-BA50-8596E0F018EC}" destId="{43CB21CA-FEB1-41BF-A11E-E963522D1399}" srcOrd="0" destOrd="0" presId="urn:microsoft.com/office/officeart/2005/8/layout/orgChart1"/>
    <dgm:cxn modelId="{FAAE5366-EDE7-417E-8EA4-90BF2AFE4F99}" type="presParOf" srcId="{43CB21CA-FEB1-41BF-A11E-E963522D1399}" destId="{90C4D103-D8EC-4AE9-9837-CA62A2D19FD8}" srcOrd="0" destOrd="0" presId="urn:microsoft.com/office/officeart/2005/8/layout/orgChart1"/>
    <dgm:cxn modelId="{5F663412-669A-4A96-A3DE-253A9E1A2944}" type="presParOf" srcId="{43CB21CA-FEB1-41BF-A11E-E963522D1399}" destId="{A80421D6-C5AD-4C7E-87A3-9E9767024270}" srcOrd="1" destOrd="0" presId="urn:microsoft.com/office/officeart/2005/8/layout/orgChart1"/>
    <dgm:cxn modelId="{BD2BC51F-A61F-4BB1-B503-2DC826BF9E09}" type="presParOf" srcId="{74C8F862-6171-4635-BA50-8596E0F018EC}" destId="{9D778A3E-2857-4A1D-BE0C-4CCA693C5C56}" srcOrd="1" destOrd="0" presId="urn:microsoft.com/office/officeart/2005/8/layout/orgChart1"/>
    <dgm:cxn modelId="{6E0E81D5-41D5-40AB-A21A-4BB064FDC70C}" type="presParOf" srcId="{74C8F862-6171-4635-BA50-8596E0F018EC}" destId="{C8BFD6B4-78D5-49D8-A3B5-F20DBAB23D97}" srcOrd="2" destOrd="0" presId="urn:microsoft.com/office/officeart/2005/8/layout/orgChart1"/>
    <dgm:cxn modelId="{AA7B3238-4680-48C0-BDFB-11017A9E870D}" type="presParOf" srcId="{C8BFD6B4-78D5-49D8-A3B5-F20DBAB23D97}" destId="{A97AFD88-761E-4973-8C4F-BCF2EB98F39A}" srcOrd="0" destOrd="0" presId="urn:microsoft.com/office/officeart/2005/8/layout/orgChart1"/>
    <dgm:cxn modelId="{C1DE25E5-E4DC-4A96-B5C2-CDD3B4AE755C}" type="presParOf" srcId="{C8BFD6B4-78D5-49D8-A3B5-F20DBAB23D97}" destId="{E85E5701-3FE3-426E-8254-A6C55202CBC1}" srcOrd="1" destOrd="0" presId="urn:microsoft.com/office/officeart/2005/8/layout/orgChart1"/>
    <dgm:cxn modelId="{DA42432F-BE42-44A6-87A5-523EAF1BC3FF}" type="presParOf" srcId="{E85E5701-3FE3-426E-8254-A6C55202CBC1}" destId="{C463BF6A-838A-49FB-B585-176C8F732B1A}" srcOrd="0" destOrd="0" presId="urn:microsoft.com/office/officeart/2005/8/layout/orgChart1"/>
    <dgm:cxn modelId="{CD76CA52-6B4C-41C4-979E-F6EAEF0DE0BA}" type="presParOf" srcId="{C463BF6A-838A-49FB-B585-176C8F732B1A}" destId="{A89B8676-DBDE-4D5E-B560-ECAFCA50202A}" srcOrd="0" destOrd="0" presId="urn:microsoft.com/office/officeart/2005/8/layout/orgChart1"/>
    <dgm:cxn modelId="{087A94AB-05B8-4CA0-9775-9E874D2BA1A2}" type="presParOf" srcId="{C463BF6A-838A-49FB-B585-176C8F732B1A}" destId="{879A1EF4-EB9E-4AFE-A7BB-B9A34B4015F8}" srcOrd="1" destOrd="0" presId="urn:microsoft.com/office/officeart/2005/8/layout/orgChart1"/>
    <dgm:cxn modelId="{BC711283-39EE-464C-A014-DD6224487E9B}" type="presParOf" srcId="{E85E5701-3FE3-426E-8254-A6C55202CBC1}" destId="{70E275B0-4B36-4F36-A743-917B1A3C5A23}" srcOrd="1" destOrd="0" presId="urn:microsoft.com/office/officeart/2005/8/layout/orgChart1"/>
    <dgm:cxn modelId="{45D3B12D-AE3A-441B-810F-B059E0986907}" type="presParOf" srcId="{E85E5701-3FE3-426E-8254-A6C55202CBC1}" destId="{0B5BC77F-14F4-41F1-8701-B088B2B43E7C}" srcOrd="2" destOrd="0" presId="urn:microsoft.com/office/officeart/2005/8/layout/orgChart1"/>
    <dgm:cxn modelId="{7C622996-510D-416E-A979-5A9D90D52C2F}" type="presParOf" srcId="{C8BFD6B4-78D5-49D8-A3B5-F20DBAB23D97}" destId="{D1106FB2-C581-4604-ADBE-A7B4F86F90AF}" srcOrd="2" destOrd="0" presId="urn:microsoft.com/office/officeart/2005/8/layout/orgChart1"/>
    <dgm:cxn modelId="{61261B30-0C6E-45F8-9036-A1AF0B39BA3A}" type="presParOf" srcId="{C8BFD6B4-78D5-49D8-A3B5-F20DBAB23D97}" destId="{C59D9071-C0DD-48B8-ACA9-0739F31FC1FD}" srcOrd="3" destOrd="0" presId="urn:microsoft.com/office/officeart/2005/8/layout/orgChart1"/>
    <dgm:cxn modelId="{1DF83EA2-1DA2-40F4-9371-E281C46D5C10}" type="presParOf" srcId="{C59D9071-C0DD-48B8-ACA9-0739F31FC1FD}" destId="{D8F6F8B1-3448-4054-ABC7-6892806BF45F}" srcOrd="0" destOrd="0" presId="urn:microsoft.com/office/officeart/2005/8/layout/orgChart1"/>
    <dgm:cxn modelId="{E819A7CC-ABFB-4946-823B-2D639FB6FB57}" type="presParOf" srcId="{D8F6F8B1-3448-4054-ABC7-6892806BF45F}" destId="{93D11AF9-526A-4A25-B855-9018C0E40F8B}" srcOrd="0" destOrd="0" presId="urn:microsoft.com/office/officeart/2005/8/layout/orgChart1"/>
    <dgm:cxn modelId="{8EF31156-6C4F-4CB6-AAFD-FB2C391B9EDE}" type="presParOf" srcId="{D8F6F8B1-3448-4054-ABC7-6892806BF45F}" destId="{3DDEC7CD-7309-48A6-9073-702309F75FEC}" srcOrd="1" destOrd="0" presId="urn:microsoft.com/office/officeart/2005/8/layout/orgChart1"/>
    <dgm:cxn modelId="{924385A6-33EF-406F-AC74-676BB98B42D4}" type="presParOf" srcId="{C59D9071-C0DD-48B8-ACA9-0739F31FC1FD}" destId="{F4F7CFC8-CB6D-4962-A1CA-23E8CB597EEA}" srcOrd="1" destOrd="0" presId="urn:microsoft.com/office/officeart/2005/8/layout/orgChart1"/>
    <dgm:cxn modelId="{B204850B-29E6-4E15-87E6-2ADBB57505FD}" type="presParOf" srcId="{C59D9071-C0DD-48B8-ACA9-0739F31FC1FD}" destId="{28A89FE7-83C5-4970-A366-DF3C66F4EE1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106FB2-C581-4604-ADBE-A7B4F86F90AF}">
      <dsp:nvSpPr>
        <dsp:cNvPr id="0" name=""/>
        <dsp:cNvSpPr/>
      </dsp:nvSpPr>
      <dsp:spPr>
        <a:xfrm>
          <a:off x="6809396" y="2580488"/>
          <a:ext cx="202695" cy="8879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7998"/>
              </a:lnTo>
              <a:lnTo>
                <a:pt x="202695" y="887998"/>
              </a:lnTo>
            </a:path>
          </a:pathLst>
        </a:custGeom>
        <a:noFill/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7AFD88-761E-4973-8C4F-BCF2EB98F39A}">
      <dsp:nvSpPr>
        <dsp:cNvPr id="0" name=""/>
        <dsp:cNvSpPr/>
      </dsp:nvSpPr>
      <dsp:spPr>
        <a:xfrm>
          <a:off x="6606700" y="2580488"/>
          <a:ext cx="202695" cy="887998"/>
        </a:xfrm>
        <a:custGeom>
          <a:avLst/>
          <a:gdLst/>
          <a:ahLst/>
          <a:cxnLst/>
          <a:rect l="0" t="0" r="0" b="0"/>
          <a:pathLst>
            <a:path>
              <a:moveTo>
                <a:pt x="202695" y="0"/>
              </a:moveTo>
              <a:lnTo>
                <a:pt x="202695" y="887998"/>
              </a:lnTo>
              <a:lnTo>
                <a:pt x="0" y="887998"/>
              </a:lnTo>
            </a:path>
          </a:pathLst>
        </a:custGeom>
        <a:noFill/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13BC23-278C-469E-8670-19E5A3767C11}">
      <dsp:nvSpPr>
        <dsp:cNvPr id="0" name=""/>
        <dsp:cNvSpPr/>
      </dsp:nvSpPr>
      <dsp:spPr>
        <a:xfrm>
          <a:off x="4473574" y="1209882"/>
          <a:ext cx="1370605" cy="8879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7998"/>
              </a:lnTo>
              <a:lnTo>
                <a:pt x="1370605" y="887998"/>
              </a:lnTo>
            </a:path>
          </a:pathLst>
        </a:custGeom>
        <a:noFill/>
        <a:ln w="19050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77423-A508-4B4B-8D1B-485A7D42FCFA}">
      <dsp:nvSpPr>
        <dsp:cNvPr id="0" name=""/>
        <dsp:cNvSpPr/>
      </dsp:nvSpPr>
      <dsp:spPr>
        <a:xfrm>
          <a:off x="2137753" y="2580488"/>
          <a:ext cx="202695" cy="8879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7998"/>
              </a:lnTo>
              <a:lnTo>
                <a:pt x="202695" y="887998"/>
              </a:lnTo>
            </a:path>
          </a:pathLst>
        </a:custGeom>
        <a:noFill/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C0F990-141B-4ABC-8E09-EA478ED95FD5}">
      <dsp:nvSpPr>
        <dsp:cNvPr id="0" name=""/>
        <dsp:cNvSpPr/>
      </dsp:nvSpPr>
      <dsp:spPr>
        <a:xfrm>
          <a:off x="1935058" y="2580488"/>
          <a:ext cx="202695" cy="887998"/>
        </a:xfrm>
        <a:custGeom>
          <a:avLst/>
          <a:gdLst/>
          <a:ahLst/>
          <a:cxnLst/>
          <a:rect l="0" t="0" r="0" b="0"/>
          <a:pathLst>
            <a:path>
              <a:moveTo>
                <a:pt x="202695" y="0"/>
              </a:moveTo>
              <a:lnTo>
                <a:pt x="202695" y="887998"/>
              </a:lnTo>
              <a:lnTo>
                <a:pt x="0" y="887998"/>
              </a:lnTo>
            </a:path>
          </a:pathLst>
        </a:custGeom>
        <a:noFill/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4EFF2-445F-4267-8276-3476572E2322}">
      <dsp:nvSpPr>
        <dsp:cNvPr id="0" name=""/>
        <dsp:cNvSpPr/>
      </dsp:nvSpPr>
      <dsp:spPr>
        <a:xfrm>
          <a:off x="3102969" y="1209882"/>
          <a:ext cx="1370605" cy="887998"/>
        </a:xfrm>
        <a:custGeom>
          <a:avLst/>
          <a:gdLst/>
          <a:ahLst/>
          <a:cxnLst/>
          <a:rect l="0" t="0" r="0" b="0"/>
          <a:pathLst>
            <a:path>
              <a:moveTo>
                <a:pt x="1370605" y="0"/>
              </a:moveTo>
              <a:lnTo>
                <a:pt x="1370605" y="887998"/>
              </a:lnTo>
              <a:lnTo>
                <a:pt x="0" y="887998"/>
              </a:lnTo>
            </a:path>
          </a:pathLst>
        </a:custGeom>
        <a:noFill/>
        <a:ln w="19050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F9536A-212F-4EE6-8E36-1F7330E5587D}">
      <dsp:nvSpPr>
        <dsp:cNvPr id="0" name=""/>
        <dsp:cNvSpPr/>
      </dsp:nvSpPr>
      <dsp:spPr>
        <a:xfrm>
          <a:off x="3398836" y="244667"/>
          <a:ext cx="2149476" cy="965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457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100" kern="1200" noProof="0" dirty="0" smtClean="0"/>
            <a:t>[Fullständigt namn] Ordförande, VD</a:t>
          </a:r>
          <a:endParaRPr lang="sv-SE" sz="2100" kern="1200" noProof="0" dirty="0"/>
        </a:p>
      </dsp:txBody>
      <dsp:txXfrm>
        <a:off x="3398836" y="244667"/>
        <a:ext cx="2149476" cy="965215"/>
      </dsp:txXfrm>
    </dsp:sp>
    <dsp:sp modelId="{940E95D1-7142-4E02-A0BE-B91C30369A64}">
      <dsp:nvSpPr>
        <dsp:cNvPr id="0" name=""/>
        <dsp:cNvSpPr/>
      </dsp:nvSpPr>
      <dsp:spPr>
        <a:xfrm>
          <a:off x="1172538" y="1615273"/>
          <a:ext cx="1930430" cy="965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57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200" b="0" i="0" kern="1200" noProof="0" dirty="0" smtClean="0">
              <a:latin typeface="Century Gothic"/>
              <a:ea typeface="+mn-ea"/>
              <a:cs typeface="+mn-cs"/>
            </a:rPr>
            <a:t>[Fullständigt namn] Vice VD</a:t>
          </a:r>
          <a:endParaRPr lang="sv-SE" sz="2200" b="0" i="0" kern="1200" noProof="0" dirty="0">
            <a:latin typeface="Century Gothic"/>
            <a:ea typeface="+mn-ea"/>
            <a:cs typeface="+mn-cs"/>
          </a:endParaRPr>
        </a:p>
      </dsp:txBody>
      <dsp:txXfrm>
        <a:off x="1172538" y="1615273"/>
        <a:ext cx="1930430" cy="965215"/>
      </dsp:txXfrm>
    </dsp:sp>
    <dsp:sp modelId="{08F61584-B8B8-4DD7-A9CB-E16EF2024AD1}">
      <dsp:nvSpPr>
        <dsp:cNvPr id="0" name=""/>
        <dsp:cNvSpPr/>
      </dsp:nvSpPr>
      <dsp:spPr>
        <a:xfrm>
          <a:off x="4628" y="2985879"/>
          <a:ext cx="1930430" cy="965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57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200" b="0" i="0" kern="1200" noProof="0" dirty="0" smtClean="0">
              <a:latin typeface="Century Gothic"/>
              <a:ea typeface="+mn-ea"/>
              <a:cs typeface="+mn-cs"/>
            </a:rPr>
            <a:t>[Fullständigt namn] Chef </a:t>
          </a:r>
          <a:endParaRPr lang="sv-SE" sz="2200" b="0" i="0" kern="1200" noProof="0" dirty="0">
            <a:latin typeface="Century Gothic"/>
            <a:ea typeface="+mn-ea"/>
            <a:cs typeface="+mn-cs"/>
          </a:endParaRPr>
        </a:p>
      </dsp:txBody>
      <dsp:txXfrm>
        <a:off x="4628" y="2985879"/>
        <a:ext cx="1930430" cy="965215"/>
      </dsp:txXfrm>
    </dsp:sp>
    <dsp:sp modelId="{14F192BF-2D3E-4CA9-8D4B-DAA255E1B9B5}">
      <dsp:nvSpPr>
        <dsp:cNvPr id="0" name=""/>
        <dsp:cNvSpPr/>
      </dsp:nvSpPr>
      <dsp:spPr>
        <a:xfrm>
          <a:off x="2340449" y="2985879"/>
          <a:ext cx="1930430" cy="965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57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200" b="0" i="0" kern="1200" noProof="0" dirty="0" smtClean="0">
              <a:latin typeface="Century Gothic"/>
              <a:ea typeface="+mn-ea"/>
              <a:cs typeface="+mn-cs"/>
            </a:rPr>
            <a:t>[Fullständigt namn] Chef </a:t>
          </a:r>
          <a:endParaRPr lang="sv-SE" sz="2200" b="0" i="0" kern="1200" noProof="0" dirty="0">
            <a:latin typeface="Century Gothic"/>
            <a:ea typeface="+mn-ea"/>
            <a:cs typeface="+mn-cs"/>
          </a:endParaRPr>
        </a:p>
      </dsp:txBody>
      <dsp:txXfrm>
        <a:off x="2340449" y="2985879"/>
        <a:ext cx="1930430" cy="965215"/>
      </dsp:txXfrm>
    </dsp:sp>
    <dsp:sp modelId="{90C4D103-D8EC-4AE9-9837-CA62A2D19FD8}">
      <dsp:nvSpPr>
        <dsp:cNvPr id="0" name=""/>
        <dsp:cNvSpPr/>
      </dsp:nvSpPr>
      <dsp:spPr>
        <a:xfrm>
          <a:off x="5844180" y="1615273"/>
          <a:ext cx="1930430" cy="965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57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200" b="0" i="0" kern="1200" noProof="0" dirty="0" smtClean="0">
              <a:latin typeface="Century Gothic"/>
              <a:ea typeface="+mn-ea"/>
              <a:cs typeface="+mn-cs"/>
            </a:rPr>
            <a:t>[Fullständigt namn] Vice VD</a:t>
          </a:r>
          <a:endParaRPr lang="sv-SE" sz="2200" b="0" i="0" kern="1200" noProof="0" dirty="0">
            <a:latin typeface="Century Gothic"/>
            <a:ea typeface="+mn-ea"/>
            <a:cs typeface="+mn-cs"/>
          </a:endParaRPr>
        </a:p>
      </dsp:txBody>
      <dsp:txXfrm>
        <a:off x="5844180" y="1615273"/>
        <a:ext cx="1930430" cy="965215"/>
      </dsp:txXfrm>
    </dsp:sp>
    <dsp:sp modelId="{A89B8676-DBDE-4D5E-B560-ECAFCA50202A}">
      <dsp:nvSpPr>
        <dsp:cNvPr id="0" name=""/>
        <dsp:cNvSpPr/>
      </dsp:nvSpPr>
      <dsp:spPr>
        <a:xfrm>
          <a:off x="4676270" y="2985879"/>
          <a:ext cx="1930430" cy="965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57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200" b="0" i="0" kern="1200" noProof="0" dirty="0" smtClean="0">
              <a:latin typeface="Century Gothic"/>
              <a:ea typeface="+mn-ea"/>
              <a:cs typeface="+mn-cs"/>
            </a:rPr>
            <a:t>[Fullständigt namn] Chef </a:t>
          </a:r>
          <a:endParaRPr lang="sv-SE" sz="2200" b="0" i="0" kern="1200" noProof="0" dirty="0">
            <a:latin typeface="Century Gothic"/>
            <a:ea typeface="+mn-ea"/>
            <a:cs typeface="+mn-cs"/>
          </a:endParaRPr>
        </a:p>
      </dsp:txBody>
      <dsp:txXfrm>
        <a:off x="4676270" y="2985879"/>
        <a:ext cx="1930430" cy="965215"/>
      </dsp:txXfrm>
    </dsp:sp>
    <dsp:sp modelId="{93D11AF9-526A-4A25-B855-9018C0E40F8B}">
      <dsp:nvSpPr>
        <dsp:cNvPr id="0" name=""/>
        <dsp:cNvSpPr/>
      </dsp:nvSpPr>
      <dsp:spPr>
        <a:xfrm>
          <a:off x="7012091" y="2985879"/>
          <a:ext cx="1930430" cy="965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57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200" b="0" i="0" kern="1200" noProof="0" dirty="0" smtClean="0">
              <a:latin typeface="Century Gothic"/>
              <a:ea typeface="+mn-ea"/>
              <a:cs typeface="+mn-cs"/>
            </a:rPr>
            <a:t>[Fullständigt namn] Chef </a:t>
          </a:r>
          <a:endParaRPr lang="sv-SE" sz="2200" b="0" i="0" kern="1200" noProof="0" dirty="0">
            <a:latin typeface="Century Gothic"/>
            <a:ea typeface="+mn-ea"/>
            <a:cs typeface="+mn-cs"/>
          </a:endParaRPr>
        </a:p>
      </dsp:txBody>
      <dsp:txXfrm>
        <a:off x="7012091" y="2985879"/>
        <a:ext cx="1930430" cy="965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BCAFC7A-71DD-4C2C-B63D-60FDC7DD5449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A6FC261-E491-4C42-A663-B95247CC4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85ECAFD-F005-4163-B10D-85806DC43F93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33E963C-1534-4F8D-B2A7-66D81AA25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333E963C-1534-4F8D-B2A7-66D81AA25953}" type="slidenum">
              <a:rPr lang="en-US" sz="1200" b="0" i="0">
                <a:latin typeface="Calibri"/>
                <a:ea typeface="+mn-ea"/>
                <a:cs typeface="+mn-cs"/>
              </a:rPr>
              <a:t>23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507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24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181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25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3886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26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4919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27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87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2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2057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4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9024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5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266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10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450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64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73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21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427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22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063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om du vill redigera mall för underrubrikformat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a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smtClean="0"/>
              <a:t>Klicka på ikonen för att lägga till en bild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400" cap="sm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buNone/>
            </a:pPr>
            <a:r>
              <a:rPr lang="sv-SE" smtClean="0"/>
              <a:t>Redigera format för bakgrundstext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algn="l" defTabSz="457200">
              <a:buNone/>
            </a:pPr>
            <a:r>
              <a:rPr lang="en-US" sz="1800" b="0" i="0">
                <a:latin typeface="Century Gothic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algn="l" defTabSz="457200">
              <a:buNone/>
            </a:pPr>
            <a:r>
              <a:rPr lang="en-US" sz="1800" b="0" i="0">
                <a:latin typeface="Century Gothic"/>
                <a:ea typeface="+mn-ea"/>
                <a:cs typeface="+mn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 för 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276600"/>
          </a:xfrm>
        </p:spPr>
        <p:txBody>
          <a:bodyPr/>
          <a:lstStyle>
            <a:lvl1pPr>
              <a:defRPr sz="4800"/>
            </a:lvl1pPr>
          </a:lstStyle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algn="l" defTabSz="457200">
              <a:buNone/>
            </a:pPr>
            <a:r>
              <a:rPr lang="en-US" sz="12200" b="0" i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algn="l" defTabSz="457200">
              <a:buNone/>
            </a:pPr>
            <a:r>
              <a:rPr lang="en-US" sz="12200" b="0" i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t eller fals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en-US" sz="3600" b="0" i="0" kern="12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smtClean="0"/>
              <a:t>Klicka på ikonen för att lägga till en bild</a:t>
            </a:r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smtClean="0"/>
              <a:t>Klicka på ikonen för att lägga till en bild</a:t>
            </a:r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smtClean="0"/>
              <a:t>Klicka på ikonen för att lägga till en bild</a:t>
            </a:r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430213"/>
            <a:ext cx="7423149" cy="5826125"/>
          </a:xfrm>
        </p:spPr>
        <p:txBody>
          <a:bodyPr vert="eaVert"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v-SE" smtClean="0"/>
              <a:t>Redigera format för bakgrundstext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smtClean="0"/>
              <a:t>Klicka på ikonen för att lägga till en bild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3" r:id="rId14"/>
    <p:sldLayoutId id="2147483665" r:id="rId15"/>
    <p:sldLayoutId id="2147483669" r:id="rId16"/>
    <p:sldLayoutId id="2147483670" r:id="rId17"/>
    <p:sldLayoutId id="2147483658" r:id="rId18"/>
    <p:sldLayoutId id="214748365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noProof="1" smtClean="0"/>
              <a:t>Lexicon LMS</a:t>
            </a:r>
            <a:endParaRPr lang="sv-SE" noProof="1"/>
          </a:p>
        </p:txBody>
      </p:sp>
      <p:sp>
        <p:nvSpPr>
          <p:cNvPr id="5" name="Rektangel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sv-SE" noProof="1" smtClean="0"/>
              <a:t>Slutprojekt av rasmus, leo, jonas &amp; nils</a:t>
            </a:r>
            <a:endParaRPr lang="sv-SE" noProof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noProof="1" smtClean="0"/>
              <a:t>Dags för Demo</a:t>
            </a:r>
            <a:endParaRPr lang="sv-SE" noProof="1"/>
          </a:p>
        </p:txBody>
      </p:sp>
      <p:sp>
        <p:nvSpPr>
          <p:cNvPr id="5" name="textruta 4"/>
          <p:cNvSpPr txBox="1"/>
          <p:nvPr/>
        </p:nvSpPr>
        <p:spPr>
          <a:xfrm>
            <a:off x="646111" y="2108718"/>
            <a:ext cx="372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Spänn fast säkerhetsbältena</a:t>
            </a:r>
            <a:r>
              <a:rPr lang="sv-SE" dirty="0" smtClean="0"/>
              <a:t>!</a:t>
            </a:r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47" y="3161678"/>
            <a:ext cx="2857500" cy="2381250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19" y="3659264"/>
            <a:ext cx="2514600" cy="1883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46111" y="437355"/>
            <a:ext cx="9404723" cy="1400530"/>
          </a:xfrm>
        </p:spPr>
        <p:txBody>
          <a:bodyPr/>
          <a:lstStyle/>
          <a:p>
            <a:r>
              <a:rPr lang="sv-SE" noProof="1" smtClean="0"/>
              <a:t>¿Frågor</a:t>
            </a:r>
            <a:r>
              <a:rPr lang="sv-SE" noProof="1"/>
              <a:t>?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524000"/>
            <a:ext cx="3810000" cy="3810000"/>
          </a:xfrm>
          <a:prstGeom prst="rect">
            <a:avLst/>
          </a:prstGeom>
        </p:spPr>
      </p:pic>
      <p:sp>
        <p:nvSpPr>
          <p:cNvPr id="3" name="textruta 2"/>
          <p:cNvSpPr txBox="1"/>
          <p:nvPr/>
        </p:nvSpPr>
        <p:spPr>
          <a:xfrm>
            <a:off x="646110" y="1837885"/>
            <a:ext cx="2944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Front-end</a:t>
            </a:r>
          </a:p>
          <a:p>
            <a:r>
              <a:rPr lang="sv-SE" dirty="0" smtClean="0"/>
              <a:t>&amp;</a:t>
            </a:r>
          </a:p>
          <a:p>
            <a:r>
              <a:rPr lang="sv-SE" dirty="0" smtClean="0"/>
              <a:t>Datapresentation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347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Kodgenomgång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 smtClean="0"/>
              <a:t>Vy för att se detaljerad information för en specifik kurs</a:t>
            </a:r>
          </a:p>
          <a:p>
            <a:pPr marL="0" indent="0">
              <a:buNone/>
            </a:pPr>
            <a:endParaRPr lang="sv-SE" dirty="0" smtClean="0"/>
          </a:p>
          <a:p>
            <a:r>
              <a:rPr lang="sv-SE" dirty="0" smtClean="0"/>
              <a:t>Startsida för elever, få en bra överblick med pågående modul, aktiviteter och framtida händelser</a:t>
            </a:r>
          </a:p>
        </p:txBody>
      </p:sp>
    </p:spTree>
    <p:extLst>
      <p:ext uri="{BB962C8B-B14F-4D97-AF65-F5344CB8AC3E}">
        <p14:creationId xmlns:p14="http://schemas.microsoft.com/office/powerpoint/2010/main" val="328148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Modeller</a:t>
            </a:r>
            <a:endParaRPr lang="sv-SE" dirty="0"/>
          </a:p>
        </p:txBody>
      </p:sp>
      <p:pic>
        <p:nvPicPr>
          <p:cNvPr id="4" name="Platshållare för innehåll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62" y="1583461"/>
            <a:ext cx="5155946" cy="4195762"/>
          </a:xfr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057" y="1433128"/>
            <a:ext cx="5925377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2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Controller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46111" y="1853248"/>
            <a:ext cx="3942512" cy="4195481"/>
          </a:xfrm>
        </p:spPr>
        <p:txBody>
          <a:bodyPr/>
          <a:lstStyle/>
          <a:p>
            <a:pPr marL="0" indent="0">
              <a:buNone/>
            </a:pPr>
            <a:r>
              <a:rPr lang="sv-SE" dirty="0" smtClean="0"/>
              <a:t>Data?</a:t>
            </a:r>
          </a:p>
          <a:p>
            <a:r>
              <a:rPr lang="sv-SE" dirty="0" smtClean="0"/>
              <a:t>Kurs och aktiviteter</a:t>
            </a:r>
            <a:endParaRPr lang="sv-SE" dirty="0"/>
          </a:p>
          <a:p>
            <a:r>
              <a:rPr lang="sv-SE" dirty="0" smtClean="0"/>
              <a:t>Sortering på moduler och aktiviteter</a:t>
            </a:r>
            <a:endParaRPr lang="sv-SE" dirty="0"/>
          </a:p>
          <a:p>
            <a:r>
              <a:rPr lang="sv-SE" dirty="0" smtClean="0"/>
              <a:t>Likadant beteende för lärare och elev</a:t>
            </a: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482" y="0"/>
            <a:ext cx="6325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5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Vy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46111" y="1853248"/>
            <a:ext cx="5588434" cy="46805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H</a:t>
            </a:r>
            <a:r>
              <a:rPr lang="sv-SE" dirty="0" smtClean="0"/>
              <a:t>ur presenterar vi </a:t>
            </a:r>
            <a:r>
              <a:rPr lang="sv-SE" dirty="0" err="1" smtClean="0"/>
              <a:t>datan</a:t>
            </a:r>
            <a:r>
              <a:rPr lang="sv-SE" dirty="0" smtClean="0"/>
              <a:t>?</a:t>
            </a:r>
          </a:p>
          <a:p>
            <a:r>
              <a:rPr lang="sv-SE" dirty="0" smtClean="0"/>
              <a:t>Delat upp sidan i två delar</a:t>
            </a:r>
          </a:p>
          <a:p>
            <a:r>
              <a:rPr lang="sv-SE" dirty="0" smtClean="0"/>
              <a:t>Dölj rubriker som inte innehåller data</a:t>
            </a: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82" y="1853248"/>
            <a:ext cx="5220429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1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Vy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46111" y="1853248"/>
            <a:ext cx="4366464" cy="46805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H</a:t>
            </a:r>
            <a:r>
              <a:rPr lang="sv-SE" dirty="0" smtClean="0"/>
              <a:t>ur presenterar vi </a:t>
            </a:r>
            <a:r>
              <a:rPr lang="sv-SE" dirty="0" err="1" smtClean="0"/>
              <a:t>datan</a:t>
            </a:r>
            <a:r>
              <a:rPr lang="sv-SE" dirty="0" smtClean="0"/>
              <a:t>?</a:t>
            </a:r>
          </a:p>
          <a:p>
            <a:r>
              <a:rPr lang="sv-SE" dirty="0" smtClean="0"/>
              <a:t>Dragspel för att både få överblick och detaljer samlat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941" y="-8411"/>
            <a:ext cx="7118059" cy="686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1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objekt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741" y="1399888"/>
            <a:ext cx="8917259" cy="5458112"/>
          </a:xfrm>
          <a:prstGeom prst="rect">
            <a:avLst/>
          </a:prstGeom>
        </p:spPr>
      </p:pic>
      <p:sp>
        <p:nvSpPr>
          <p:cNvPr id="18" name="Rubrik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Vy - resultatet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6650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46111" y="437355"/>
            <a:ext cx="9404723" cy="1400530"/>
          </a:xfrm>
        </p:spPr>
        <p:txBody>
          <a:bodyPr/>
          <a:lstStyle/>
          <a:p>
            <a:r>
              <a:rPr lang="sv-SE" noProof="1" smtClean="0"/>
              <a:t>¿Frågor</a:t>
            </a:r>
            <a:r>
              <a:rPr lang="sv-SE" noProof="1"/>
              <a:t>?</a:t>
            </a:r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676" y="4106487"/>
            <a:ext cx="1942752" cy="2006658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41" y="2917767"/>
            <a:ext cx="3767319" cy="3940233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594" y="1645920"/>
            <a:ext cx="3370484" cy="2100642"/>
          </a:xfrm>
          <a:prstGeom prst="rect">
            <a:avLst/>
          </a:prstGeom>
        </p:spPr>
      </p:pic>
      <p:sp>
        <p:nvSpPr>
          <p:cNvPr id="8" name="textruta 7"/>
          <p:cNvSpPr txBox="1"/>
          <p:nvPr/>
        </p:nvSpPr>
        <p:spPr>
          <a:xfrm>
            <a:off x="482137" y="1645920"/>
            <a:ext cx="4197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Kodgenomgången</a:t>
            </a:r>
          </a:p>
          <a:p>
            <a:r>
              <a:rPr lang="sv-SE" dirty="0" smtClean="0"/>
              <a:t>&amp;</a:t>
            </a:r>
          </a:p>
          <a:p>
            <a:r>
              <a:rPr lang="sv-SE" dirty="0" smtClean="0"/>
              <a:t>Övergripande frågor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0967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Tack </a:t>
            </a:r>
            <a:r>
              <a:rPr lang="sv-SE" dirty="0" err="1" smtClean="0"/>
              <a:t>Lexicon</a:t>
            </a:r>
            <a:r>
              <a:rPr lang="sv-SE" dirty="0" smtClean="0"/>
              <a:t>!</a:t>
            </a:r>
            <a:endParaRPr lang="sv-SE" dirty="0"/>
          </a:p>
        </p:txBody>
      </p:sp>
      <p:pic>
        <p:nvPicPr>
          <p:cNvPr id="4" name="Platshållare för innehåll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44" y="2050170"/>
            <a:ext cx="4419600" cy="1524000"/>
          </a:xfrm>
        </p:spPr>
      </p:pic>
      <p:sp>
        <p:nvSpPr>
          <p:cNvPr id="5" name="textruta 4"/>
          <p:cNvSpPr txBox="1"/>
          <p:nvPr/>
        </p:nvSpPr>
        <p:spPr>
          <a:xfrm>
            <a:off x="739833" y="1645920"/>
            <a:ext cx="4289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Efter 16 intensiva veckor är vi äntligen färdiga och ska nu ut i arbetslivet!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5895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noProof="1" smtClean="0"/>
              <a:t>Om oss</a:t>
            </a:r>
            <a:endParaRPr lang="sv-SE" noProof="1"/>
          </a:p>
        </p:txBody>
      </p:sp>
      <p:grpSp>
        <p:nvGrpSpPr>
          <p:cNvPr id="3" name="Grupp 2"/>
          <p:cNvGrpSpPr/>
          <p:nvPr/>
        </p:nvGrpSpPr>
        <p:grpSpPr>
          <a:xfrm>
            <a:off x="982945" y="2134598"/>
            <a:ext cx="10226111" cy="2588804"/>
            <a:chOff x="130869" y="1822556"/>
            <a:chExt cx="10226111" cy="2588804"/>
          </a:xfrm>
        </p:grpSpPr>
        <p:grpSp>
          <p:nvGrpSpPr>
            <p:cNvPr id="17" name="Grupp 16"/>
            <p:cNvGrpSpPr/>
            <p:nvPr/>
          </p:nvGrpSpPr>
          <p:grpSpPr>
            <a:xfrm>
              <a:off x="130869" y="1853248"/>
              <a:ext cx="2087758" cy="2404223"/>
              <a:chOff x="130869" y="1853248"/>
              <a:chExt cx="2087758" cy="2404223"/>
            </a:xfrm>
          </p:grpSpPr>
          <p:pic>
            <p:nvPicPr>
              <p:cNvPr id="9" name="Bildobjekt 8" descr="rerer" title="rerer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111" y="1853248"/>
                <a:ext cx="1057275" cy="1057275"/>
              </a:xfrm>
              <a:prstGeom prst="rect">
                <a:avLst/>
              </a:prstGeom>
            </p:spPr>
          </p:pic>
          <p:sp>
            <p:nvSpPr>
              <p:cNvPr id="13" name="textruta 12"/>
              <p:cNvSpPr txBox="1"/>
              <p:nvPr/>
            </p:nvSpPr>
            <p:spPr>
              <a:xfrm>
                <a:off x="130869" y="3118698"/>
                <a:ext cx="2087758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dirty="0" smtClean="0"/>
                  <a:t>Jonas Lindström {</a:t>
                </a:r>
              </a:p>
              <a:p>
                <a:r>
                  <a:rPr lang="sv-SE" dirty="0" smtClean="0"/>
                  <a:t> </a:t>
                </a:r>
                <a:r>
                  <a:rPr lang="sv-SE" dirty="0"/>
                  <a:t> </a:t>
                </a:r>
                <a:r>
                  <a:rPr lang="sv-SE" sz="1400" dirty="0" smtClean="0"/>
                  <a:t>Databaser</a:t>
                </a:r>
                <a:endParaRPr lang="sv-SE" sz="1400" dirty="0"/>
              </a:p>
              <a:p>
                <a:r>
                  <a:rPr lang="sv-SE" sz="1400" dirty="0" smtClean="0"/>
                  <a:t> </a:t>
                </a:r>
                <a:r>
                  <a:rPr lang="sv-SE" sz="1400" dirty="0" smtClean="0"/>
                  <a:t> Back-end</a:t>
                </a:r>
                <a:endParaRPr lang="sv-SE" sz="1400" dirty="0" smtClean="0"/>
              </a:p>
              <a:p>
                <a:r>
                  <a:rPr lang="sv-SE" dirty="0" smtClean="0"/>
                  <a:t>}</a:t>
                </a:r>
                <a:endParaRPr lang="sv-SE" dirty="0"/>
              </a:p>
            </p:txBody>
          </p:sp>
        </p:grpSp>
        <p:grpSp>
          <p:nvGrpSpPr>
            <p:cNvPr id="18" name="Grupp 17"/>
            <p:cNvGrpSpPr/>
            <p:nvPr/>
          </p:nvGrpSpPr>
          <p:grpSpPr>
            <a:xfrm>
              <a:off x="2526827" y="1822556"/>
              <a:ext cx="2643472" cy="2157916"/>
              <a:chOff x="2526827" y="1822556"/>
              <a:chExt cx="2643472" cy="2157916"/>
            </a:xfrm>
          </p:grpSpPr>
          <p:pic>
            <p:nvPicPr>
              <p:cNvPr id="10" name="Bildobjekt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26563" y="1822556"/>
                <a:ext cx="1044000" cy="1044000"/>
              </a:xfrm>
              <a:prstGeom prst="rect">
                <a:avLst/>
              </a:prstGeom>
            </p:spPr>
          </p:pic>
          <p:sp>
            <p:nvSpPr>
              <p:cNvPr id="14" name="textruta 13"/>
              <p:cNvSpPr txBox="1"/>
              <p:nvPr/>
            </p:nvSpPr>
            <p:spPr>
              <a:xfrm>
                <a:off x="2526827" y="3118698"/>
                <a:ext cx="264347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dirty="0" smtClean="0"/>
                  <a:t>Leo(</a:t>
                </a:r>
                <a:r>
                  <a:rPr lang="sv-SE" dirty="0" err="1" smtClean="0"/>
                  <a:t>nardo</a:t>
                </a:r>
                <a:r>
                  <a:rPr lang="sv-SE" dirty="0" smtClean="0"/>
                  <a:t>) </a:t>
                </a:r>
                <a:r>
                  <a:rPr lang="sv-SE" dirty="0" err="1" smtClean="0"/>
                  <a:t>Lazcano</a:t>
                </a:r>
                <a:r>
                  <a:rPr lang="sv-SE" dirty="0" smtClean="0"/>
                  <a:t> {</a:t>
                </a:r>
              </a:p>
              <a:p>
                <a:r>
                  <a:rPr lang="sv-SE" sz="1400" dirty="0"/>
                  <a:t> </a:t>
                </a:r>
                <a:r>
                  <a:rPr lang="sv-SE" sz="1400" dirty="0" smtClean="0"/>
                  <a:t> </a:t>
                </a:r>
                <a:r>
                  <a:rPr lang="sv-SE" sz="1400" dirty="0" smtClean="0"/>
                  <a:t>Front-end </a:t>
                </a:r>
                <a:r>
                  <a:rPr lang="sv-SE" sz="1400" dirty="0"/>
                  <a:t>guru</a:t>
                </a:r>
                <a:endParaRPr lang="sv-SE" sz="1400" dirty="0" smtClean="0"/>
              </a:p>
              <a:p>
                <a:r>
                  <a:rPr lang="sv-SE" dirty="0" smtClean="0"/>
                  <a:t>}</a:t>
                </a:r>
              </a:p>
            </p:txBody>
          </p:sp>
        </p:grpSp>
        <p:grpSp>
          <p:nvGrpSpPr>
            <p:cNvPr id="19" name="Grupp 18"/>
            <p:cNvGrpSpPr/>
            <p:nvPr/>
          </p:nvGrpSpPr>
          <p:grpSpPr>
            <a:xfrm>
              <a:off x="5517749" y="1822556"/>
              <a:ext cx="1819998" cy="2588804"/>
              <a:chOff x="5517749" y="1822556"/>
              <a:chExt cx="1819998" cy="2588804"/>
            </a:xfrm>
          </p:grpSpPr>
          <p:pic>
            <p:nvPicPr>
              <p:cNvPr id="11" name="Bildobjekt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5748" y="1822556"/>
                <a:ext cx="1044000" cy="1044000"/>
              </a:xfrm>
              <a:prstGeom prst="rect">
                <a:avLst/>
              </a:prstGeom>
            </p:spPr>
          </p:pic>
          <p:sp>
            <p:nvSpPr>
              <p:cNvPr id="15" name="textruta 14"/>
              <p:cNvSpPr txBox="1"/>
              <p:nvPr/>
            </p:nvSpPr>
            <p:spPr>
              <a:xfrm>
                <a:off x="5517749" y="3118698"/>
                <a:ext cx="1819998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dirty="0" smtClean="0"/>
                  <a:t>Nils </a:t>
                </a:r>
                <a:r>
                  <a:rPr lang="sv-SE" dirty="0" err="1" smtClean="0"/>
                  <a:t>Runske</a:t>
                </a:r>
                <a:r>
                  <a:rPr lang="sv-SE" dirty="0" smtClean="0"/>
                  <a:t> {</a:t>
                </a:r>
              </a:p>
              <a:p>
                <a:r>
                  <a:rPr lang="sv-SE" sz="1400" dirty="0"/>
                  <a:t> </a:t>
                </a:r>
                <a:r>
                  <a:rPr lang="sv-SE" sz="1400" dirty="0" smtClean="0"/>
                  <a:t> </a:t>
                </a:r>
                <a:r>
                  <a:rPr lang="sv-SE" sz="1400" dirty="0" smtClean="0"/>
                  <a:t>Testpilot</a:t>
                </a:r>
                <a:endParaRPr lang="sv-SE" sz="1400" dirty="0" smtClean="0"/>
              </a:p>
              <a:p>
                <a:r>
                  <a:rPr lang="sv-SE" sz="1400" dirty="0" smtClean="0"/>
                  <a:t>  </a:t>
                </a:r>
                <a:r>
                  <a:rPr lang="sv-SE" sz="1400" dirty="0" err="1" smtClean="0"/>
                  <a:t>Bootstrapkonsult</a:t>
                </a:r>
                <a:endParaRPr lang="sv-SE" sz="1400" dirty="0" smtClean="0"/>
              </a:p>
              <a:p>
                <a:r>
                  <a:rPr lang="sv-SE" sz="1400" dirty="0"/>
                  <a:t> </a:t>
                </a:r>
                <a:r>
                  <a:rPr lang="sv-SE" sz="1400" dirty="0" smtClean="0"/>
                  <a:t> </a:t>
                </a:r>
                <a:r>
                  <a:rPr lang="sv-SE" sz="1400" dirty="0" err="1" smtClean="0"/>
                  <a:t>Wireframearkitekt</a:t>
                </a:r>
                <a:endParaRPr lang="sv-SE" sz="1400" dirty="0" smtClean="0"/>
              </a:p>
              <a:p>
                <a:r>
                  <a:rPr lang="sv-SE" dirty="0"/>
                  <a:t>}</a:t>
                </a:r>
              </a:p>
            </p:txBody>
          </p:sp>
        </p:grpSp>
        <p:grpSp>
          <p:nvGrpSpPr>
            <p:cNvPr id="20" name="Grupp 19"/>
            <p:cNvGrpSpPr/>
            <p:nvPr/>
          </p:nvGrpSpPr>
          <p:grpSpPr>
            <a:xfrm>
              <a:off x="7872179" y="1853248"/>
              <a:ext cx="2484801" cy="2404223"/>
              <a:chOff x="7872179" y="1853248"/>
              <a:chExt cx="2484801" cy="2404223"/>
            </a:xfrm>
          </p:grpSpPr>
          <p:pic>
            <p:nvPicPr>
              <p:cNvPr id="12" name="Bildobjekt 1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23524" y="1853248"/>
                <a:ext cx="1044000" cy="1044000"/>
              </a:xfrm>
              <a:prstGeom prst="rect">
                <a:avLst/>
              </a:prstGeom>
            </p:spPr>
          </p:pic>
          <p:sp>
            <p:nvSpPr>
              <p:cNvPr id="16" name="textruta 15"/>
              <p:cNvSpPr txBox="1"/>
              <p:nvPr/>
            </p:nvSpPr>
            <p:spPr>
              <a:xfrm>
                <a:off x="7872179" y="3118698"/>
                <a:ext cx="2484801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dirty="0" smtClean="0"/>
                  <a:t>Rasmus Nordling {</a:t>
                </a:r>
              </a:p>
              <a:p>
                <a:r>
                  <a:rPr lang="sv-SE" dirty="0"/>
                  <a:t> </a:t>
                </a:r>
                <a:r>
                  <a:rPr lang="sv-SE" dirty="0" smtClean="0"/>
                  <a:t> </a:t>
                </a:r>
                <a:r>
                  <a:rPr lang="sv-SE" sz="1400" dirty="0" err="1" smtClean="0"/>
                  <a:t>Scrum</a:t>
                </a:r>
                <a:r>
                  <a:rPr lang="sv-SE" sz="1400" dirty="0" smtClean="0"/>
                  <a:t> Master</a:t>
                </a:r>
              </a:p>
              <a:p>
                <a:r>
                  <a:rPr lang="sv-SE" sz="1400" dirty="0"/>
                  <a:t> </a:t>
                </a:r>
                <a:r>
                  <a:rPr lang="sv-SE" sz="1400" dirty="0" smtClean="0"/>
                  <a:t> </a:t>
                </a:r>
                <a:r>
                  <a:rPr lang="sv-SE" sz="1400" dirty="0" smtClean="0"/>
                  <a:t>Back-end</a:t>
                </a:r>
                <a:endParaRPr lang="sv-SE" sz="1400" dirty="0" smtClean="0"/>
              </a:p>
              <a:p>
                <a:r>
                  <a:rPr lang="sv-SE" dirty="0"/>
                  <a:t>}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noProof="1" smtClean="0"/>
              <a:t>Var tydlig med ditt företags långsiktiga mål.</a:t>
            </a:r>
            <a:endParaRPr lang="sv-SE" noProof="1"/>
          </a:p>
        </p:txBody>
      </p:sp>
      <p:sp>
        <p:nvSpPr>
          <p:cNvPr id="3" name="Textplatshållare 2"/>
          <p:cNvSpPr>
            <a:spLocks noGrp="1"/>
          </p:cNvSpPr>
          <p:nvPr>
            <p:ph type="body" sz="half" idx="2"/>
          </p:nvPr>
        </p:nvSpPr>
        <p:spPr>
          <a:xfrm>
            <a:off x="1574801" y="4937637"/>
            <a:ext cx="7999315" cy="1074057"/>
          </a:xfrm>
        </p:spPr>
        <p:txBody>
          <a:bodyPr>
            <a:normAutofit/>
          </a:bodyPr>
          <a:lstStyle/>
          <a:p>
            <a:r>
              <a:rPr lang="sv-SE" noProof="1" smtClean="0"/>
              <a:t>Försök använda ord som handlar om hur ditt företag växer, men var så koncis som möjligt.</a:t>
            </a:r>
            <a:endParaRPr lang="sv-SE" noProof="1"/>
          </a:p>
        </p:txBody>
      </p:sp>
    </p:spTree>
    <p:extLst>
      <p:ext uri="{BB962C8B-B14F-4D97-AF65-F5344CB8AC3E}">
        <p14:creationId xmlns:p14="http://schemas.microsoft.com/office/powerpoint/2010/main" val="310820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noProof="1" smtClean="0"/>
              <a:t>Mål och strategier</a:t>
            </a:r>
            <a:endParaRPr lang="sv-SE" noProof="1"/>
          </a:p>
        </p:txBody>
      </p:sp>
      <p:sp>
        <p:nvSpPr>
          <p:cNvPr id="3" name="Rektange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noProof="1" smtClean="0"/>
              <a:t>Gör en förteckning över femårsmål</a:t>
            </a:r>
          </a:p>
          <a:p>
            <a:r>
              <a:rPr lang="sv-SE" noProof="1" smtClean="0"/>
              <a:t>Ange specifika, mätbara strategier för att uppnå femårsmålen.</a:t>
            </a:r>
          </a:p>
          <a:p>
            <a:pPr lvl="1"/>
            <a:r>
              <a:rPr lang="sv-SE" sz="2000" noProof="1" smtClean="0"/>
              <a:t>Gör en förteckning över strategier för marknadsandelar.</a:t>
            </a:r>
          </a:p>
          <a:p>
            <a:pPr lvl="1"/>
            <a:r>
              <a:rPr lang="sv-SE" sz="2000" noProof="1" smtClean="0"/>
              <a:t>Gör en förteckning över strategier för intäkter/lönsamhet.</a:t>
            </a:r>
            <a:endParaRPr lang="sv-SE" sz="2000" noProof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noProof="1" smtClean="0"/>
              <a:t>Gruppen</a:t>
            </a:r>
            <a:endParaRPr lang="sv-SE" noProof="1"/>
          </a:p>
        </p:txBody>
      </p:sp>
      <p:sp>
        <p:nvSpPr>
          <p:cNvPr id="5" name="Rektangel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noProof="1" smtClean="0"/>
              <a:t>Gör en förteckning över VD:n och ledningsgruppen, efter namn.</a:t>
            </a:r>
          </a:p>
          <a:p>
            <a:r>
              <a:rPr lang="sv-SE" noProof="1" smtClean="0"/>
              <a:t>Ha med deras tidigare prestationer för att visa att det här är framgångsrika personer.</a:t>
            </a:r>
          </a:p>
          <a:p>
            <a:r>
              <a:rPr lang="sv-SE" noProof="1" smtClean="0"/>
              <a:t>Sammanfatta hur många års erfaranhet de har i det här fältet.</a:t>
            </a:r>
            <a:endParaRPr lang="sv-SE" noProof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04698" y="438914"/>
            <a:ext cx="9404723" cy="1400530"/>
          </a:xfrm>
        </p:spPr>
        <p:txBody>
          <a:bodyPr/>
          <a:lstStyle/>
          <a:p>
            <a:pPr algn="l" defTabSz="457200">
              <a:spcBef>
                <a:spcPts val="0"/>
              </a:spcBef>
              <a:buNone/>
            </a:pPr>
            <a:r>
              <a:rPr lang="sv-SE" sz="4200" b="0" i="0" noProof="1" smtClean="0">
                <a:solidFill>
                  <a:srgbClr val="EBEBEB"/>
                </a:solidFill>
                <a:latin typeface="Century Gothic"/>
                <a:ea typeface="+mj-ea"/>
                <a:cs typeface="+mj-cs"/>
              </a:rPr>
              <a:t>Gruppen</a:t>
            </a:r>
            <a:endParaRPr lang="sv-SE" sz="4200" b="0" i="0" noProof="1">
              <a:solidFill>
                <a:srgbClr val="EBEBEB"/>
              </a:solidFill>
              <a:latin typeface="Century Gothic"/>
              <a:ea typeface="+mj-ea"/>
              <a:cs typeface="+mj-cs"/>
            </a:endParaRPr>
          </a:p>
        </p:txBody>
      </p:sp>
      <p:graphicFrame>
        <p:nvGraphicFramePr>
          <p:cNvPr id="7" name="Platshållare för innehåll 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1695528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4842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noProof="1" smtClean="0"/>
              <a:t>Resurskrav</a:t>
            </a:r>
            <a:endParaRPr lang="sv-SE" noProof="1"/>
          </a:p>
        </p:txBody>
      </p:sp>
      <p:sp>
        <p:nvSpPr>
          <p:cNvPr id="5" name="Rektangel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noProof="1" smtClean="0"/>
              <a:t>Gör en förteckning över följande resurser:</a:t>
            </a:r>
          </a:p>
          <a:p>
            <a:pPr lvl="1"/>
            <a:r>
              <a:rPr lang="sv-SE" noProof="1" smtClean="0"/>
              <a:t>Personal</a:t>
            </a:r>
          </a:p>
          <a:p>
            <a:pPr lvl="1"/>
            <a:r>
              <a:rPr lang="sv-SE" noProof="1" smtClean="0"/>
              <a:t>Teknik</a:t>
            </a:r>
          </a:p>
          <a:p>
            <a:pPr lvl="1"/>
            <a:r>
              <a:rPr lang="sv-SE" noProof="1" smtClean="0"/>
              <a:t>Ekonomi</a:t>
            </a:r>
          </a:p>
          <a:p>
            <a:pPr lvl="1"/>
            <a:r>
              <a:rPr lang="sv-SE" noProof="1" smtClean="0"/>
              <a:t>Distribution</a:t>
            </a:r>
          </a:p>
          <a:p>
            <a:pPr lvl="1"/>
            <a:r>
              <a:rPr lang="sv-SE" noProof="1" smtClean="0"/>
              <a:t>Marknadsföring</a:t>
            </a:r>
          </a:p>
          <a:p>
            <a:pPr lvl="1"/>
            <a:r>
              <a:rPr lang="sv-SE" noProof="1" smtClean="0"/>
              <a:t>Produkter</a:t>
            </a:r>
          </a:p>
          <a:p>
            <a:pPr lvl="1"/>
            <a:r>
              <a:rPr lang="sv-SE" noProof="1" smtClean="0"/>
              <a:t>Tjänster</a:t>
            </a:r>
            <a:endParaRPr lang="sv-SE" noProof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noProof="1" smtClean="0"/>
              <a:t>Finansieringsplan</a:t>
            </a:r>
            <a:endParaRPr lang="sv-SE" noProof="1"/>
          </a:p>
        </p:txBody>
      </p:sp>
      <p:sp>
        <p:nvSpPr>
          <p:cNvPr id="3" name="Rektange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noProof="1" smtClean="0"/>
              <a:t>Skapa en övergripande finansieringsplan som innehåller din ekonomiska modell och dina prognoser om prissättning.</a:t>
            </a:r>
          </a:p>
          <a:p>
            <a:pPr lvl="1"/>
            <a:r>
              <a:rPr lang="sv-SE" noProof="1" smtClean="0"/>
              <a:t>Den här planen bör innehålla förväntad årsförsäljning och vinst för de nästkommande tre åren.</a:t>
            </a:r>
          </a:p>
          <a:p>
            <a:pPr lvl="1"/>
            <a:r>
              <a:rPr lang="sv-SE" noProof="1" smtClean="0"/>
              <a:t>Använd flera bilder för det här materialet.</a:t>
            </a:r>
            <a:endParaRPr lang="sv-SE" noProof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noProof="1" smtClean="0"/>
              <a:t>Risker och belöningar</a:t>
            </a:r>
            <a:endParaRPr lang="sv-SE" noProof="1"/>
          </a:p>
        </p:txBody>
      </p:sp>
      <p:sp>
        <p:nvSpPr>
          <p:cNvPr id="3" name="Rektange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noProof="1" smtClean="0"/>
              <a:t>Sammanfatta riskerna i det föreslagna projektet och hur de ska behandlas.</a:t>
            </a:r>
          </a:p>
          <a:p>
            <a:r>
              <a:rPr lang="sv-SE" noProof="1" smtClean="0"/>
              <a:t>Uppskatta de förväntade belöningarna, speciellt om du söker finansiering.</a:t>
            </a:r>
            <a:endParaRPr lang="sv-SE" noProof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noProof="1" smtClean="0"/>
              <a:t>Nyckelproblem</a:t>
            </a:r>
            <a:endParaRPr lang="sv-SE" noProof="1"/>
          </a:p>
        </p:txBody>
      </p:sp>
      <p:sp>
        <p:nvSpPr>
          <p:cNvPr id="3" name="Rektange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noProof="1" smtClean="0"/>
              <a:t>Kort sikt</a:t>
            </a:r>
          </a:p>
          <a:p>
            <a:pPr lvl="1"/>
            <a:r>
              <a:rPr lang="sv-SE" noProof="1" smtClean="0"/>
              <a:t>Identifiera nyckelbeslut och problem som behöver omedelbara eller kortsiktiga lösningar.</a:t>
            </a:r>
          </a:p>
          <a:p>
            <a:pPr lvl="1"/>
            <a:r>
              <a:rPr lang="sv-SE" noProof="1" smtClean="0"/>
              <a:t>Ange konsekvenserna av att beslutet skjuts upp.</a:t>
            </a:r>
          </a:p>
          <a:p>
            <a:r>
              <a:rPr lang="sv-SE" noProof="1" smtClean="0"/>
              <a:t>Lång sikt</a:t>
            </a:r>
          </a:p>
          <a:p>
            <a:pPr lvl="1"/>
            <a:r>
              <a:rPr lang="sv-SE" noProof="1" smtClean="0"/>
              <a:t>Identifiera problem som behöver långsiktiga lösningar.</a:t>
            </a:r>
          </a:p>
          <a:p>
            <a:pPr lvl="1"/>
            <a:r>
              <a:rPr lang="sv-SE" noProof="1" smtClean="0"/>
              <a:t>Ange konsekvenserna av att beslutet skjuts upp.</a:t>
            </a:r>
          </a:p>
          <a:p>
            <a:r>
              <a:rPr lang="sv-SE" noProof="1" smtClean="0"/>
              <a:t>Om du söker finansiering bör du vara tydlig med problem som behöver finansiella resurser för att lösas.</a:t>
            </a:r>
            <a:endParaRPr lang="sv-SE" noProof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Om uppgiften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Learning Management </a:t>
            </a:r>
            <a:r>
              <a:rPr lang="sv-SE" dirty="0" smtClean="0"/>
              <a:t>System</a:t>
            </a:r>
          </a:p>
          <a:p>
            <a:r>
              <a:rPr lang="sv-SE" dirty="0" err="1" smtClean="0"/>
              <a:t>Lärplattform</a:t>
            </a:r>
            <a:r>
              <a:rPr lang="sv-SE" dirty="0" smtClean="0"/>
              <a:t> anpassat för </a:t>
            </a:r>
            <a:r>
              <a:rPr lang="sv-SE" dirty="0" err="1" smtClean="0"/>
              <a:t>Lexicons</a:t>
            </a:r>
            <a:r>
              <a:rPr lang="sv-SE" dirty="0" smtClean="0"/>
              <a:t> </a:t>
            </a:r>
            <a:r>
              <a:rPr lang="sv-SE" dirty="0" err="1" smtClean="0"/>
              <a:t>påbyggnadsutblidningar</a:t>
            </a:r>
            <a:endParaRPr lang="sv-SE" dirty="0" smtClean="0"/>
          </a:p>
          <a:p>
            <a:r>
              <a:rPr lang="sv-SE" dirty="0" smtClean="0"/>
              <a:t>Funktionalitet för både lärare och elever</a:t>
            </a:r>
          </a:p>
        </p:txBody>
      </p:sp>
    </p:spTree>
    <p:extLst>
      <p:ext uri="{BB962C8B-B14F-4D97-AF65-F5344CB8AC3E}">
        <p14:creationId xmlns:p14="http://schemas.microsoft.com/office/powerpoint/2010/main" val="190034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noProof="1" smtClean="0"/>
              <a:t>Planering</a:t>
            </a:r>
            <a:endParaRPr lang="sv-SE" noProof="1"/>
          </a:p>
        </p:txBody>
      </p:sp>
      <p:sp>
        <p:nvSpPr>
          <p:cNvPr id="3" name="Rektange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noProof="1" smtClean="0"/>
              <a:t>Sprint 1</a:t>
            </a:r>
          </a:p>
          <a:p>
            <a:pPr lvl="1"/>
            <a:r>
              <a:rPr lang="sv-SE" noProof="1" smtClean="0"/>
              <a:t>Tema: Hantera kurser</a:t>
            </a:r>
          </a:p>
          <a:p>
            <a:r>
              <a:rPr lang="sv-SE" noProof="1" smtClean="0"/>
              <a:t>Sprint 2</a:t>
            </a:r>
          </a:p>
          <a:p>
            <a:pPr lvl="1"/>
            <a:r>
              <a:rPr lang="sv-SE" noProof="1" smtClean="0"/>
              <a:t>Tema: Moduler och aktiviteter</a:t>
            </a:r>
          </a:p>
          <a:p>
            <a:r>
              <a:rPr lang="sv-SE" noProof="1" smtClean="0"/>
              <a:t>Sprint 3</a:t>
            </a:r>
          </a:p>
          <a:p>
            <a:pPr lvl="1"/>
            <a:r>
              <a:rPr lang="sv-SE" noProof="1" smtClean="0"/>
              <a:t>Tema: Elev börjar på skolan</a:t>
            </a:r>
            <a:endParaRPr lang="sv-SE" noProof="1"/>
          </a:p>
        </p:txBody>
      </p:sp>
      <p:sp>
        <p:nvSpPr>
          <p:cNvPr id="4" name="textruta 3"/>
          <p:cNvSpPr txBox="1"/>
          <p:nvPr/>
        </p:nvSpPr>
        <p:spPr>
          <a:xfrm>
            <a:off x="5852498" y="2052918"/>
            <a:ext cx="529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Fokuserade på lärarens funktionalitet först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7967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noProof="1" smtClean="0"/>
              <a:t>ER-diagram</a:t>
            </a:r>
            <a:endParaRPr lang="sv-SE" noProof="1"/>
          </a:p>
        </p:txBody>
      </p:sp>
      <p:pic>
        <p:nvPicPr>
          <p:cNvPr id="6" name="Platshållare för innehåll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3343127"/>
            <a:ext cx="8947150" cy="1614783"/>
          </a:xfrm>
        </p:spPr>
      </p:pic>
    </p:spTree>
    <p:extLst>
      <p:ext uri="{BB962C8B-B14F-4D97-AF65-F5344CB8AC3E}">
        <p14:creationId xmlns:p14="http://schemas.microsoft.com/office/powerpoint/2010/main" val="178535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Wireframes</a:t>
            </a:r>
            <a:endParaRPr lang="sv-SE" dirty="0"/>
          </a:p>
        </p:txBody>
      </p:sp>
      <p:pic>
        <p:nvPicPr>
          <p:cNvPr id="8" name="Platshållare för innehåll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1440567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Wireframes</a:t>
            </a:r>
            <a:endParaRPr lang="sv-SE" dirty="0"/>
          </a:p>
        </p:txBody>
      </p:sp>
      <p:pic>
        <p:nvPicPr>
          <p:cNvPr id="4" name="Platshållare för innehåll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104105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Wireframes</a:t>
            </a:r>
            <a:endParaRPr lang="sv-SE" dirty="0"/>
          </a:p>
        </p:txBody>
      </p:sp>
      <p:pic>
        <p:nvPicPr>
          <p:cNvPr id="7" name="Platshållare för innehåll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821" y="2052638"/>
            <a:ext cx="6066134" cy="4195762"/>
          </a:xfrm>
        </p:spPr>
      </p:pic>
    </p:spTree>
    <p:extLst>
      <p:ext uri="{BB962C8B-B14F-4D97-AF65-F5344CB8AC3E}">
        <p14:creationId xmlns:p14="http://schemas.microsoft.com/office/powerpoint/2010/main" val="1939782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Lärdomar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SCRUM retrospektiv</a:t>
            </a:r>
          </a:p>
          <a:p>
            <a:pPr lvl="1"/>
            <a:r>
              <a:rPr lang="sv-SE" dirty="0"/>
              <a:t>Inte planera för många User </a:t>
            </a:r>
            <a:r>
              <a:rPr lang="sv-SE" dirty="0" err="1" smtClean="0"/>
              <a:t>Stories</a:t>
            </a:r>
            <a:endParaRPr lang="sv-SE" dirty="0" smtClean="0"/>
          </a:p>
          <a:p>
            <a:pPr lvl="1"/>
            <a:r>
              <a:rPr lang="sv-SE" dirty="0" smtClean="0"/>
              <a:t>Undvika överlappande uppgifter (dubbelarbete)</a:t>
            </a:r>
            <a:endParaRPr lang="sv-SE" dirty="0"/>
          </a:p>
          <a:p>
            <a:r>
              <a:rPr lang="sv-SE" dirty="0" smtClean="0"/>
              <a:t>Projektet</a:t>
            </a:r>
          </a:p>
          <a:p>
            <a:pPr lvl="1"/>
            <a:r>
              <a:rPr lang="sv-SE" dirty="0"/>
              <a:t>Svårt att </a:t>
            </a:r>
            <a:r>
              <a:rPr lang="sv-SE" dirty="0" smtClean="0"/>
              <a:t>föreställa </a:t>
            </a:r>
            <a:r>
              <a:rPr lang="sv-SE" dirty="0"/>
              <a:t>sig </a:t>
            </a:r>
            <a:r>
              <a:rPr lang="sv-SE" dirty="0" smtClean="0"/>
              <a:t>slutresultatet</a:t>
            </a:r>
          </a:p>
        </p:txBody>
      </p:sp>
    </p:spTree>
    <p:extLst>
      <p:ext uri="{BB962C8B-B14F-4D97-AF65-F5344CB8AC3E}">
        <p14:creationId xmlns:p14="http://schemas.microsoft.com/office/powerpoint/2010/main" val="288550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_Plan_IonGreen_16X9_TP103417220" id="{6DB540FA-F970-4D25-9233-65E7E24927FE}" vid="{908FD054-E8D5-4C1F-AA82-AD074336FC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478CBB3-73F7-4AE4-8F66-D704F33A81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 av affärsplan – neongrön (bredbild)</Template>
  <TotalTime>1655</TotalTime>
  <Words>525</Words>
  <Application>Microsoft Office PowerPoint</Application>
  <PresentationFormat>Bredbild</PresentationFormat>
  <Paragraphs>128</Paragraphs>
  <Slides>27</Slides>
  <Notes>14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27</vt:i4>
      </vt:variant>
    </vt:vector>
  </HeadingPairs>
  <TitlesOfParts>
    <vt:vector size="32" baseType="lpstr">
      <vt:lpstr>Arial</vt:lpstr>
      <vt:lpstr>Calibri</vt:lpstr>
      <vt:lpstr>Century Gothic</vt:lpstr>
      <vt:lpstr>Wingdings 3</vt:lpstr>
      <vt:lpstr>Jon</vt:lpstr>
      <vt:lpstr>Lexicon LMS</vt:lpstr>
      <vt:lpstr>Om oss</vt:lpstr>
      <vt:lpstr>Om uppgiften</vt:lpstr>
      <vt:lpstr>Planering</vt:lpstr>
      <vt:lpstr>ER-diagram</vt:lpstr>
      <vt:lpstr>Wireframes</vt:lpstr>
      <vt:lpstr>Wireframes</vt:lpstr>
      <vt:lpstr>Wireframes</vt:lpstr>
      <vt:lpstr>Lärdomar</vt:lpstr>
      <vt:lpstr>Dags för Demo</vt:lpstr>
      <vt:lpstr>¿Frågor?</vt:lpstr>
      <vt:lpstr>Kodgenomgång</vt:lpstr>
      <vt:lpstr>Modeller</vt:lpstr>
      <vt:lpstr>Controller</vt:lpstr>
      <vt:lpstr>Vy</vt:lpstr>
      <vt:lpstr>Vy</vt:lpstr>
      <vt:lpstr>Vy - resultatet</vt:lpstr>
      <vt:lpstr>¿Frågor?</vt:lpstr>
      <vt:lpstr>Tack Lexicon!</vt:lpstr>
      <vt:lpstr>Var tydlig med ditt företags långsiktiga mål.</vt:lpstr>
      <vt:lpstr>Mål och strategier</vt:lpstr>
      <vt:lpstr>Gruppen</vt:lpstr>
      <vt:lpstr>Gruppen</vt:lpstr>
      <vt:lpstr>Resurskrav</vt:lpstr>
      <vt:lpstr>Finansieringsplan</vt:lpstr>
      <vt:lpstr>Risker och belöningar</vt:lpstr>
      <vt:lpstr>Nyckelproblem</vt:lpstr>
    </vt:vector>
  </TitlesOfParts>
  <Company>MunerisIT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Lexicon LMS</dc:title>
  <dc:creator>User</dc:creator>
  <cp:keywords/>
  <cp:lastModifiedBy>User</cp:lastModifiedBy>
  <cp:revision>33</cp:revision>
  <cp:lastPrinted>2012-08-15T21:38:02Z</cp:lastPrinted>
  <dcterms:created xsi:type="dcterms:W3CDTF">2017-04-07T13:03:33Z</dcterms:created>
  <dcterms:modified xsi:type="dcterms:W3CDTF">2017-04-11T08:17:17Z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TC034172229991</vt:lpwstr>
  </property>
</Properties>
</file>